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E88DDF-578C-4F1F-9EC8-70EF01BB36FB}"/>
              </a:ext>
            </a:extLst>
          </p:cNvPr>
          <p:cNvGrpSpPr/>
          <p:nvPr/>
        </p:nvGrpSpPr>
        <p:grpSpPr>
          <a:xfrm>
            <a:off x="6597114" y="929221"/>
            <a:ext cx="2600411" cy="2499779"/>
            <a:chOff x="785816" y="794206"/>
            <a:chExt cx="1688570" cy="1623225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C9DC66C1-6C9A-41AE-870F-26511F373DBE}"/>
                </a:ext>
              </a:extLst>
            </p:cNvPr>
            <p:cNvSpPr/>
            <p:nvPr/>
          </p:nvSpPr>
          <p:spPr bwMode="auto">
            <a:xfrm>
              <a:off x="1009473" y="1262063"/>
              <a:ext cx="1243189" cy="485775"/>
            </a:xfrm>
            <a:prstGeom prst="trapezoid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8603022A-CEEB-4C7A-8598-4956E0D15A7F}"/>
                </a:ext>
              </a:extLst>
            </p:cNvPr>
            <p:cNvSpPr/>
            <p:nvPr/>
          </p:nvSpPr>
          <p:spPr bwMode="auto">
            <a:xfrm>
              <a:off x="842513" y="2133476"/>
              <a:ext cx="236717" cy="283955"/>
            </a:xfrm>
            <a:prstGeom prst="round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5648C6E-1BA5-45C9-AE98-6152FAFD765F}"/>
                </a:ext>
              </a:extLst>
            </p:cNvPr>
            <p:cNvSpPr/>
            <p:nvPr/>
          </p:nvSpPr>
          <p:spPr bwMode="auto">
            <a:xfrm>
              <a:off x="2180971" y="2133475"/>
              <a:ext cx="236717" cy="283955"/>
            </a:xfrm>
            <a:prstGeom prst="round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B1DF571-339D-46CC-8B55-636FFE8CBB5E}"/>
                </a:ext>
              </a:extLst>
            </p:cNvPr>
            <p:cNvSpPr/>
            <p:nvPr/>
          </p:nvSpPr>
          <p:spPr bwMode="auto">
            <a:xfrm>
              <a:off x="1521781" y="924768"/>
              <a:ext cx="216638" cy="2860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A0C3C9F4-5684-422D-93D7-56FD955D3275}"/>
                </a:ext>
              </a:extLst>
            </p:cNvPr>
            <p:cNvSpPr/>
            <p:nvPr/>
          </p:nvSpPr>
          <p:spPr bwMode="auto">
            <a:xfrm>
              <a:off x="1495085" y="1171569"/>
              <a:ext cx="270030" cy="85273"/>
            </a:xfrm>
            <a:prstGeom prst="round2Same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6DEFC5F-660E-42F5-80E4-F39D327916BD}"/>
                </a:ext>
              </a:extLst>
            </p:cNvPr>
            <p:cNvSpPr/>
            <p:nvPr/>
          </p:nvSpPr>
          <p:spPr bwMode="auto">
            <a:xfrm>
              <a:off x="785816" y="1233294"/>
              <a:ext cx="1688570" cy="1011781"/>
            </a:xfrm>
            <a:custGeom>
              <a:avLst/>
              <a:gdLst>
                <a:gd name="connsiteX0" fmla="*/ 361294 w 1688570"/>
                <a:gd name="connsiteY0" fmla="*/ 45004 h 1011781"/>
                <a:gd name="connsiteX1" fmla="*/ 248781 w 1688570"/>
                <a:gd name="connsiteY1" fmla="*/ 495056 h 1011781"/>
                <a:gd name="connsiteX2" fmla="*/ 1439788 w 1688570"/>
                <a:gd name="connsiteY2" fmla="*/ 495056 h 1011781"/>
                <a:gd name="connsiteX3" fmla="*/ 1327274 w 1688570"/>
                <a:gd name="connsiteY3" fmla="*/ 45004 h 1011781"/>
                <a:gd name="connsiteX4" fmla="*/ 326727 w 1688570"/>
                <a:gd name="connsiteY4" fmla="*/ 0 h 1011781"/>
                <a:gd name="connsiteX5" fmla="*/ 1361842 w 1688570"/>
                <a:gd name="connsiteY5" fmla="*/ 0 h 1011781"/>
                <a:gd name="connsiteX6" fmla="*/ 1485606 w 1688570"/>
                <a:gd name="connsiteY6" fmla="*/ 495056 h 1011781"/>
                <a:gd name="connsiteX7" fmla="*/ 1513831 w 1688570"/>
                <a:gd name="connsiteY7" fmla="*/ 495056 h 1011781"/>
                <a:gd name="connsiteX8" fmla="*/ 1631872 w 1688570"/>
                <a:gd name="connsiteY8" fmla="*/ 613097 h 1011781"/>
                <a:gd name="connsiteX9" fmla="*/ 1631872 w 1688570"/>
                <a:gd name="connsiteY9" fmla="*/ 852751 h 1011781"/>
                <a:gd name="connsiteX10" fmla="*/ 1662064 w 1688570"/>
                <a:gd name="connsiteY10" fmla="*/ 852751 h 1011781"/>
                <a:gd name="connsiteX11" fmla="*/ 1688570 w 1688570"/>
                <a:gd name="connsiteY11" fmla="*/ 879257 h 1011781"/>
                <a:gd name="connsiteX12" fmla="*/ 1688570 w 1688570"/>
                <a:gd name="connsiteY12" fmla="*/ 985275 h 1011781"/>
                <a:gd name="connsiteX13" fmla="*/ 1662064 w 1688570"/>
                <a:gd name="connsiteY13" fmla="*/ 1011781 h 1011781"/>
                <a:gd name="connsiteX14" fmla="*/ 26506 w 1688570"/>
                <a:gd name="connsiteY14" fmla="*/ 1011781 h 1011781"/>
                <a:gd name="connsiteX15" fmla="*/ 0 w 1688570"/>
                <a:gd name="connsiteY15" fmla="*/ 985275 h 1011781"/>
                <a:gd name="connsiteX16" fmla="*/ 0 w 1688570"/>
                <a:gd name="connsiteY16" fmla="*/ 879257 h 1011781"/>
                <a:gd name="connsiteX17" fmla="*/ 26506 w 1688570"/>
                <a:gd name="connsiteY17" fmla="*/ 852751 h 1011781"/>
                <a:gd name="connsiteX18" fmla="*/ 56697 w 1688570"/>
                <a:gd name="connsiteY18" fmla="*/ 852751 h 1011781"/>
                <a:gd name="connsiteX19" fmla="*/ 56697 w 1688570"/>
                <a:gd name="connsiteY19" fmla="*/ 613097 h 1011781"/>
                <a:gd name="connsiteX20" fmla="*/ 174738 w 1688570"/>
                <a:gd name="connsiteY20" fmla="*/ 495056 h 1011781"/>
                <a:gd name="connsiteX21" fmla="*/ 202963 w 1688570"/>
                <a:gd name="connsiteY21" fmla="*/ 495056 h 10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8570" h="1011781">
                  <a:moveTo>
                    <a:pt x="361294" y="45004"/>
                  </a:moveTo>
                  <a:lnTo>
                    <a:pt x="248781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AE45201-FE74-44DE-AE95-2E9D1F6FC0F7}"/>
                </a:ext>
              </a:extLst>
            </p:cNvPr>
            <p:cNvSpPr/>
            <p:nvPr/>
          </p:nvSpPr>
          <p:spPr bwMode="auto">
            <a:xfrm>
              <a:off x="884518" y="1781769"/>
              <a:ext cx="257506" cy="25750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F7BBA79-92AE-4E9A-80FF-EBB862D44644}"/>
                </a:ext>
              </a:extLst>
            </p:cNvPr>
            <p:cNvSpPr/>
            <p:nvPr/>
          </p:nvSpPr>
          <p:spPr bwMode="auto">
            <a:xfrm>
              <a:off x="2119185" y="1781769"/>
              <a:ext cx="257506" cy="25750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7D32DA8-24B1-4918-B1F5-131A5A36212B}"/>
                </a:ext>
              </a:extLst>
            </p:cNvPr>
            <p:cNvSpPr/>
            <p:nvPr/>
          </p:nvSpPr>
          <p:spPr bwMode="auto">
            <a:xfrm>
              <a:off x="1412084" y="2130898"/>
              <a:ext cx="436034" cy="22752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0E3963D-C5EC-44F9-A14A-822F0AE75455}"/>
                </a:ext>
              </a:extLst>
            </p:cNvPr>
            <p:cNvSpPr/>
            <p:nvPr/>
          </p:nvSpPr>
          <p:spPr bwMode="auto">
            <a:xfrm>
              <a:off x="1213525" y="1839286"/>
              <a:ext cx="832915" cy="185035"/>
            </a:xfrm>
            <a:custGeom>
              <a:avLst/>
              <a:gdLst>
                <a:gd name="connsiteX0" fmla="*/ 0 w 832915"/>
                <a:gd name="connsiteY0" fmla="*/ 162174 h 185035"/>
                <a:gd name="connsiteX1" fmla="*/ 0 w 832915"/>
                <a:gd name="connsiteY1" fmla="*/ 162175 h 185035"/>
                <a:gd name="connsiteX2" fmla="*/ 0 w 832915"/>
                <a:gd name="connsiteY2" fmla="*/ 162175 h 185035"/>
                <a:gd name="connsiteX3" fmla="*/ 22860 w 832915"/>
                <a:gd name="connsiteY3" fmla="*/ 139315 h 185035"/>
                <a:gd name="connsiteX4" fmla="*/ 810055 w 832915"/>
                <a:gd name="connsiteY4" fmla="*/ 139315 h 185035"/>
                <a:gd name="connsiteX5" fmla="*/ 832915 w 832915"/>
                <a:gd name="connsiteY5" fmla="*/ 162175 h 185035"/>
                <a:gd name="connsiteX6" fmla="*/ 832914 w 832915"/>
                <a:gd name="connsiteY6" fmla="*/ 162175 h 185035"/>
                <a:gd name="connsiteX7" fmla="*/ 810054 w 832915"/>
                <a:gd name="connsiteY7" fmla="*/ 185035 h 185035"/>
                <a:gd name="connsiteX8" fmla="*/ 22860 w 832915"/>
                <a:gd name="connsiteY8" fmla="*/ 185034 h 185035"/>
                <a:gd name="connsiteX9" fmla="*/ 6696 w 832915"/>
                <a:gd name="connsiteY9" fmla="*/ 178338 h 185035"/>
                <a:gd name="connsiteX10" fmla="*/ 0 w 832915"/>
                <a:gd name="connsiteY10" fmla="*/ 162175 h 185035"/>
                <a:gd name="connsiteX11" fmla="*/ 6696 w 832915"/>
                <a:gd name="connsiteY11" fmla="*/ 146011 h 185035"/>
                <a:gd name="connsiteX12" fmla="*/ 22860 w 832915"/>
                <a:gd name="connsiteY12" fmla="*/ 139315 h 185035"/>
                <a:gd name="connsiteX13" fmla="*/ 0 w 832915"/>
                <a:gd name="connsiteY13" fmla="*/ 92516 h 185035"/>
                <a:gd name="connsiteX14" fmla="*/ 0 w 832915"/>
                <a:gd name="connsiteY14" fmla="*/ 92517 h 185035"/>
                <a:gd name="connsiteX15" fmla="*/ 0 w 832915"/>
                <a:gd name="connsiteY15" fmla="*/ 92517 h 185035"/>
                <a:gd name="connsiteX16" fmla="*/ 22860 w 832915"/>
                <a:gd name="connsiteY16" fmla="*/ 69657 h 185035"/>
                <a:gd name="connsiteX17" fmla="*/ 810055 w 832915"/>
                <a:gd name="connsiteY17" fmla="*/ 69657 h 185035"/>
                <a:gd name="connsiteX18" fmla="*/ 832915 w 832915"/>
                <a:gd name="connsiteY18" fmla="*/ 92517 h 185035"/>
                <a:gd name="connsiteX19" fmla="*/ 832914 w 832915"/>
                <a:gd name="connsiteY19" fmla="*/ 92517 h 185035"/>
                <a:gd name="connsiteX20" fmla="*/ 810054 w 832915"/>
                <a:gd name="connsiteY20" fmla="*/ 115377 h 185035"/>
                <a:gd name="connsiteX21" fmla="*/ 22860 w 832915"/>
                <a:gd name="connsiteY21" fmla="*/ 115376 h 185035"/>
                <a:gd name="connsiteX22" fmla="*/ 6696 w 832915"/>
                <a:gd name="connsiteY22" fmla="*/ 108680 h 185035"/>
                <a:gd name="connsiteX23" fmla="*/ 0 w 832915"/>
                <a:gd name="connsiteY23" fmla="*/ 92517 h 185035"/>
                <a:gd name="connsiteX24" fmla="*/ 6696 w 832915"/>
                <a:gd name="connsiteY24" fmla="*/ 76353 h 185035"/>
                <a:gd name="connsiteX25" fmla="*/ 22860 w 832915"/>
                <a:gd name="connsiteY25" fmla="*/ 69657 h 185035"/>
                <a:gd name="connsiteX26" fmla="*/ 0 w 832915"/>
                <a:gd name="connsiteY26" fmla="*/ 22859 h 185035"/>
                <a:gd name="connsiteX27" fmla="*/ 0 w 832915"/>
                <a:gd name="connsiteY27" fmla="*/ 22860 h 185035"/>
                <a:gd name="connsiteX28" fmla="*/ 0 w 832915"/>
                <a:gd name="connsiteY28" fmla="*/ 22860 h 185035"/>
                <a:gd name="connsiteX29" fmla="*/ 22860 w 832915"/>
                <a:gd name="connsiteY29" fmla="*/ 0 h 185035"/>
                <a:gd name="connsiteX30" fmla="*/ 810055 w 832915"/>
                <a:gd name="connsiteY30" fmla="*/ 0 h 185035"/>
                <a:gd name="connsiteX31" fmla="*/ 832915 w 832915"/>
                <a:gd name="connsiteY31" fmla="*/ 22860 h 185035"/>
                <a:gd name="connsiteX32" fmla="*/ 832914 w 832915"/>
                <a:gd name="connsiteY32" fmla="*/ 22860 h 185035"/>
                <a:gd name="connsiteX33" fmla="*/ 810054 w 832915"/>
                <a:gd name="connsiteY33" fmla="*/ 45720 h 185035"/>
                <a:gd name="connsiteX34" fmla="*/ 22860 w 832915"/>
                <a:gd name="connsiteY34" fmla="*/ 45719 h 185035"/>
                <a:gd name="connsiteX35" fmla="*/ 6696 w 832915"/>
                <a:gd name="connsiteY35" fmla="*/ 39023 h 185035"/>
                <a:gd name="connsiteX36" fmla="*/ 0 w 832915"/>
                <a:gd name="connsiteY36" fmla="*/ 22860 h 185035"/>
                <a:gd name="connsiteX37" fmla="*/ 6696 w 832915"/>
                <a:gd name="connsiteY37" fmla="*/ 6696 h 185035"/>
                <a:gd name="connsiteX38" fmla="*/ 22860 w 832915"/>
                <a:gd name="connsiteY38" fmla="*/ 0 h 18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2915" h="185035">
                  <a:moveTo>
                    <a:pt x="0" y="162174"/>
                  </a:moveTo>
                  <a:lnTo>
                    <a:pt x="0" y="162175"/>
                  </a:lnTo>
                  <a:lnTo>
                    <a:pt x="0" y="162175"/>
                  </a:lnTo>
                  <a:close/>
                  <a:moveTo>
                    <a:pt x="22860" y="139315"/>
                  </a:moveTo>
                  <a:lnTo>
                    <a:pt x="810055" y="139315"/>
                  </a:lnTo>
                  <a:cubicBezTo>
                    <a:pt x="822680" y="139315"/>
                    <a:pt x="832915" y="149550"/>
                    <a:pt x="832915" y="162175"/>
                  </a:cubicBezTo>
                  <a:lnTo>
                    <a:pt x="832914" y="162175"/>
                  </a:lnTo>
                  <a:cubicBezTo>
                    <a:pt x="832914" y="174800"/>
                    <a:pt x="822679" y="185035"/>
                    <a:pt x="810054" y="185035"/>
                  </a:cubicBezTo>
                  <a:lnTo>
                    <a:pt x="22860" y="185034"/>
                  </a:lnTo>
                  <a:cubicBezTo>
                    <a:pt x="16548" y="185034"/>
                    <a:pt x="10833" y="182475"/>
                    <a:pt x="6696" y="178338"/>
                  </a:cubicBezTo>
                  <a:lnTo>
                    <a:pt x="0" y="162175"/>
                  </a:lnTo>
                  <a:lnTo>
                    <a:pt x="6696" y="146011"/>
                  </a:lnTo>
                  <a:cubicBezTo>
                    <a:pt x="10833" y="141874"/>
                    <a:pt x="16548" y="139315"/>
                    <a:pt x="22860" y="139315"/>
                  </a:cubicBezTo>
                  <a:close/>
                  <a:moveTo>
                    <a:pt x="0" y="92516"/>
                  </a:moveTo>
                  <a:lnTo>
                    <a:pt x="0" y="92517"/>
                  </a:lnTo>
                  <a:lnTo>
                    <a:pt x="0" y="92517"/>
                  </a:lnTo>
                  <a:close/>
                  <a:moveTo>
                    <a:pt x="22860" y="69657"/>
                  </a:moveTo>
                  <a:lnTo>
                    <a:pt x="810055" y="69657"/>
                  </a:lnTo>
                  <a:cubicBezTo>
                    <a:pt x="822680" y="69657"/>
                    <a:pt x="832915" y="79892"/>
                    <a:pt x="832915" y="92517"/>
                  </a:cubicBezTo>
                  <a:lnTo>
                    <a:pt x="832914" y="92517"/>
                  </a:lnTo>
                  <a:cubicBezTo>
                    <a:pt x="832914" y="105142"/>
                    <a:pt x="822679" y="115377"/>
                    <a:pt x="810054" y="115377"/>
                  </a:cubicBezTo>
                  <a:lnTo>
                    <a:pt x="22860" y="115376"/>
                  </a:lnTo>
                  <a:cubicBezTo>
                    <a:pt x="16548" y="115376"/>
                    <a:pt x="10833" y="112817"/>
                    <a:pt x="6696" y="108680"/>
                  </a:cubicBezTo>
                  <a:lnTo>
                    <a:pt x="0" y="92517"/>
                  </a:lnTo>
                  <a:lnTo>
                    <a:pt x="6696" y="76353"/>
                  </a:lnTo>
                  <a:cubicBezTo>
                    <a:pt x="10833" y="72216"/>
                    <a:pt x="16548" y="69657"/>
                    <a:pt x="22860" y="69657"/>
                  </a:cubicBezTo>
                  <a:close/>
                  <a:moveTo>
                    <a:pt x="0" y="22859"/>
                  </a:moveTo>
                  <a:lnTo>
                    <a:pt x="0" y="22860"/>
                  </a:lnTo>
                  <a:lnTo>
                    <a:pt x="0" y="22860"/>
                  </a:lnTo>
                  <a:close/>
                  <a:moveTo>
                    <a:pt x="22860" y="0"/>
                  </a:moveTo>
                  <a:lnTo>
                    <a:pt x="810055" y="0"/>
                  </a:lnTo>
                  <a:cubicBezTo>
                    <a:pt x="822680" y="0"/>
                    <a:pt x="832915" y="10235"/>
                    <a:pt x="832915" y="22860"/>
                  </a:cubicBezTo>
                  <a:lnTo>
                    <a:pt x="832914" y="22860"/>
                  </a:lnTo>
                  <a:cubicBezTo>
                    <a:pt x="832914" y="35485"/>
                    <a:pt x="822679" y="45720"/>
                    <a:pt x="810054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60"/>
                  </a:lnTo>
                  <a:lnTo>
                    <a:pt x="6696" y="6696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F6DE8F1-126E-4482-9B1C-2CB32C384382}"/>
                </a:ext>
              </a:extLst>
            </p:cNvPr>
            <p:cNvSpPr/>
            <p:nvPr/>
          </p:nvSpPr>
          <p:spPr bwMode="auto">
            <a:xfrm>
              <a:off x="1225303" y="794206"/>
              <a:ext cx="265449" cy="400243"/>
            </a:xfrm>
            <a:custGeom>
              <a:avLst/>
              <a:gdLst>
                <a:gd name="connsiteX0" fmla="*/ 0 w 265449"/>
                <a:gd name="connsiteY0" fmla="*/ 252440 h 400243"/>
                <a:gd name="connsiteX1" fmla="*/ 265449 w 265449"/>
                <a:gd name="connsiteY1" fmla="*/ 260521 h 400243"/>
                <a:gd name="connsiteX2" fmla="*/ 39604 w 265449"/>
                <a:gd name="connsiteY2" fmla="*/ 400243 h 400243"/>
                <a:gd name="connsiteX3" fmla="*/ 78360 w 265449"/>
                <a:gd name="connsiteY3" fmla="*/ 0 h 400243"/>
                <a:gd name="connsiteX4" fmla="*/ 260346 w 265449"/>
                <a:gd name="connsiteY4" fmla="*/ 193414 h 400243"/>
                <a:gd name="connsiteX5" fmla="*/ 1851 w 265449"/>
                <a:gd name="connsiteY5" fmla="*/ 132516 h 40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449" h="400243">
                  <a:moveTo>
                    <a:pt x="0" y="252440"/>
                  </a:moveTo>
                  <a:lnTo>
                    <a:pt x="265449" y="260521"/>
                  </a:lnTo>
                  <a:lnTo>
                    <a:pt x="39604" y="400243"/>
                  </a:lnTo>
                  <a:close/>
                  <a:moveTo>
                    <a:pt x="78360" y="0"/>
                  </a:moveTo>
                  <a:lnTo>
                    <a:pt x="260346" y="193414"/>
                  </a:lnTo>
                  <a:lnTo>
                    <a:pt x="1851" y="132516"/>
                  </a:lnTo>
                  <a:close/>
                </a:path>
              </a:pathLst>
            </a:custGeom>
            <a:solidFill>
              <a:srgbClr val="33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5494BA7-B079-42DB-AD92-7BA0639A0F6B}"/>
                </a:ext>
              </a:extLst>
            </p:cNvPr>
            <p:cNvSpPr/>
            <p:nvPr/>
          </p:nvSpPr>
          <p:spPr bwMode="auto">
            <a:xfrm flipH="1">
              <a:off x="1775276" y="794206"/>
              <a:ext cx="265449" cy="400243"/>
            </a:xfrm>
            <a:custGeom>
              <a:avLst/>
              <a:gdLst>
                <a:gd name="connsiteX0" fmla="*/ 0 w 265449"/>
                <a:gd name="connsiteY0" fmla="*/ 252440 h 400243"/>
                <a:gd name="connsiteX1" fmla="*/ 265449 w 265449"/>
                <a:gd name="connsiteY1" fmla="*/ 260521 h 400243"/>
                <a:gd name="connsiteX2" fmla="*/ 39604 w 265449"/>
                <a:gd name="connsiteY2" fmla="*/ 400243 h 400243"/>
                <a:gd name="connsiteX3" fmla="*/ 78360 w 265449"/>
                <a:gd name="connsiteY3" fmla="*/ 0 h 400243"/>
                <a:gd name="connsiteX4" fmla="*/ 260346 w 265449"/>
                <a:gd name="connsiteY4" fmla="*/ 193414 h 400243"/>
                <a:gd name="connsiteX5" fmla="*/ 1851 w 265449"/>
                <a:gd name="connsiteY5" fmla="*/ 132516 h 40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449" h="400243">
                  <a:moveTo>
                    <a:pt x="0" y="252440"/>
                  </a:moveTo>
                  <a:lnTo>
                    <a:pt x="265449" y="260521"/>
                  </a:lnTo>
                  <a:lnTo>
                    <a:pt x="39604" y="400243"/>
                  </a:lnTo>
                  <a:close/>
                  <a:moveTo>
                    <a:pt x="78360" y="0"/>
                  </a:moveTo>
                  <a:lnTo>
                    <a:pt x="260346" y="193414"/>
                  </a:lnTo>
                  <a:lnTo>
                    <a:pt x="1851" y="132516"/>
                  </a:lnTo>
                  <a:close/>
                </a:path>
              </a:pathLst>
            </a:custGeom>
            <a:solidFill>
              <a:srgbClr val="33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14">
              <a:extLst>
                <a:ext uri="{FF2B5EF4-FFF2-40B4-BE49-F238E27FC236}">
                  <a16:creationId xmlns:a16="http://schemas.microsoft.com/office/drawing/2014/main" id="{3BE0958F-8389-4250-A040-0641D839AEA1}"/>
                </a:ext>
              </a:extLst>
            </p:cNvPr>
            <p:cNvSpPr/>
            <p:nvPr/>
          </p:nvSpPr>
          <p:spPr bwMode="auto">
            <a:xfrm>
              <a:off x="928793" y="1853825"/>
              <a:ext cx="170495" cy="17049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>
              <a:extLst>
                <a:ext uri="{FF2B5EF4-FFF2-40B4-BE49-F238E27FC236}">
                  <a16:creationId xmlns:a16="http://schemas.microsoft.com/office/drawing/2014/main" id="{D31B7F3F-F0B6-4AA1-8B0C-8AA0AC279315}"/>
                </a:ext>
              </a:extLst>
            </p:cNvPr>
            <p:cNvSpPr/>
            <p:nvPr/>
          </p:nvSpPr>
          <p:spPr bwMode="auto">
            <a:xfrm>
              <a:off x="2162690" y="1853825"/>
              <a:ext cx="170495" cy="170495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443E4CB-3682-4F7B-B6DF-03622A28FA7B}"/>
              </a:ext>
            </a:extLst>
          </p:cNvPr>
          <p:cNvGrpSpPr/>
          <p:nvPr/>
        </p:nvGrpSpPr>
        <p:grpSpPr>
          <a:xfrm>
            <a:off x="717019" y="929221"/>
            <a:ext cx="2600411" cy="2499779"/>
            <a:chOff x="902550" y="368660"/>
            <a:chExt cx="2600411" cy="249977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C34414C-E3ED-4A6F-99C3-E1EAEEA39A96}"/>
                </a:ext>
              </a:extLst>
            </p:cNvPr>
            <p:cNvGrpSpPr/>
            <p:nvPr/>
          </p:nvGrpSpPr>
          <p:grpSpPr>
            <a:xfrm>
              <a:off x="902550" y="368660"/>
              <a:ext cx="2600411" cy="2499779"/>
              <a:chOff x="785816" y="794206"/>
              <a:chExt cx="1688570" cy="1623225"/>
            </a:xfrm>
          </p:grpSpPr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BD7ED69C-0AB8-45D9-A6A6-37DCDA3F3FE3}"/>
                  </a:ext>
                </a:extLst>
              </p:cNvPr>
              <p:cNvSpPr/>
              <p:nvPr/>
            </p:nvSpPr>
            <p:spPr bwMode="auto">
              <a:xfrm>
                <a:off x="1009473" y="1262063"/>
                <a:ext cx="1243189" cy="485775"/>
              </a:xfrm>
              <a:prstGeom prst="trapezoid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6553B082-F572-4B18-9B8D-139B6128A65E}"/>
                  </a:ext>
                </a:extLst>
              </p:cNvPr>
              <p:cNvSpPr/>
              <p:nvPr/>
            </p:nvSpPr>
            <p:spPr bwMode="auto">
              <a:xfrm>
                <a:off x="842513" y="2133476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0501C4A5-4B6B-44E0-8EBD-1993EB68F1F9}"/>
                  </a:ext>
                </a:extLst>
              </p:cNvPr>
              <p:cNvSpPr/>
              <p:nvPr/>
            </p:nvSpPr>
            <p:spPr bwMode="auto">
              <a:xfrm>
                <a:off x="2180971" y="2133475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4AFF5952-1316-4456-BCDE-B3EDABD752D4}"/>
                  </a:ext>
                </a:extLst>
              </p:cNvPr>
              <p:cNvSpPr/>
              <p:nvPr/>
            </p:nvSpPr>
            <p:spPr bwMode="auto">
              <a:xfrm>
                <a:off x="1521781" y="924768"/>
                <a:ext cx="216638" cy="2860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2F288215-D305-4054-A028-75A66050257E}"/>
                  </a:ext>
                </a:extLst>
              </p:cNvPr>
              <p:cNvSpPr/>
              <p:nvPr/>
            </p:nvSpPr>
            <p:spPr bwMode="auto">
              <a:xfrm>
                <a:off x="1495085" y="1171569"/>
                <a:ext cx="270030" cy="85273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B7BB3DC-6EFA-4168-B9F8-95F871B39955}"/>
                  </a:ext>
                </a:extLst>
              </p:cNvPr>
              <p:cNvSpPr/>
              <p:nvPr/>
            </p:nvSpPr>
            <p:spPr bwMode="auto">
              <a:xfrm>
                <a:off x="785816" y="1233294"/>
                <a:ext cx="1688570" cy="1011781"/>
              </a:xfrm>
              <a:custGeom>
                <a:avLst/>
                <a:gdLst>
                  <a:gd name="connsiteX0" fmla="*/ 361294 w 1688570"/>
                  <a:gd name="connsiteY0" fmla="*/ 45004 h 1011781"/>
                  <a:gd name="connsiteX1" fmla="*/ 248781 w 1688570"/>
                  <a:gd name="connsiteY1" fmla="*/ 495056 h 1011781"/>
                  <a:gd name="connsiteX2" fmla="*/ 1439788 w 1688570"/>
                  <a:gd name="connsiteY2" fmla="*/ 495056 h 1011781"/>
                  <a:gd name="connsiteX3" fmla="*/ 1327274 w 1688570"/>
                  <a:gd name="connsiteY3" fmla="*/ 45004 h 1011781"/>
                  <a:gd name="connsiteX4" fmla="*/ 326727 w 1688570"/>
                  <a:gd name="connsiteY4" fmla="*/ 0 h 1011781"/>
                  <a:gd name="connsiteX5" fmla="*/ 1361842 w 1688570"/>
                  <a:gd name="connsiteY5" fmla="*/ 0 h 1011781"/>
                  <a:gd name="connsiteX6" fmla="*/ 1485606 w 1688570"/>
                  <a:gd name="connsiteY6" fmla="*/ 495056 h 1011781"/>
                  <a:gd name="connsiteX7" fmla="*/ 1513831 w 1688570"/>
                  <a:gd name="connsiteY7" fmla="*/ 495056 h 1011781"/>
                  <a:gd name="connsiteX8" fmla="*/ 1631872 w 1688570"/>
                  <a:gd name="connsiteY8" fmla="*/ 613097 h 1011781"/>
                  <a:gd name="connsiteX9" fmla="*/ 1631872 w 1688570"/>
                  <a:gd name="connsiteY9" fmla="*/ 852751 h 1011781"/>
                  <a:gd name="connsiteX10" fmla="*/ 1662064 w 1688570"/>
                  <a:gd name="connsiteY10" fmla="*/ 852751 h 1011781"/>
                  <a:gd name="connsiteX11" fmla="*/ 1688570 w 1688570"/>
                  <a:gd name="connsiteY11" fmla="*/ 879257 h 1011781"/>
                  <a:gd name="connsiteX12" fmla="*/ 1688570 w 1688570"/>
                  <a:gd name="connsiteY12" fmla="*/ 985275 h 1011781"/>
                  <a:gd name="connsiteX13" fmla="*/ 1662064 w 1688570"/>
                  <a:gd name="connsiteY13" fmla="*/ 1011781 h 1011781"/>
                  <a:gd name="connsiteX14" fmla="*/ 26506 w 1688570"/>
                  <a:gd name="connsiteY14" fmla="*/ 1011781 h 1011781"/>
                  <a:gd name="connsiteX15" fmla="*/ 0 w 1688570"/>
                  <a:gd name="connsiteY15" fmla="*/ 985275 h 1011781"/>
                  <a:gd name="connsiteX16" fmla="*/ 0 w 1688570"/>
                  <a:gd name="connsiteY16" fmla="*/ 879257 h 1011781"/>
                  <a:gd name="connsiteX17" fmla="*/ 26506 w 1688570"/>
                  <a:gd name="connsiteY17" fmla="*/ 852751 h 1011781"/>
                  <a:gd name="connsiteX18" fmla="*/ 56697 w 1688570"/>
                  <a:gd name="connsiteY18" fmla="*/ 852751 h 1011781"/>
                  <a:gd name="connsiteX19" fmla="*/ 56697 w 1688570"/>
                  <a:gd name="connsiteY19" fmla="*/ 613097 h 1011781"/>
                  <a:gd name="connsiteX20" fmla="*/ 174738 w 1688570"/>
                  <a:gd name="connsiteY20" fmla="*/ 495056 h 1011781"/>
                  <a:gd name="connsiteX21" fmla="*/ 202963 w 1688570"/>
                  <a:gd name="connsiteY21" fmla="*/ 495056 h 101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8570" h="1011781">
                    <a:moveTo>
                      <a:pt x="361294" y="45004"/>
                    </a:moveTo>
                    <a:lnTo>
                      <a:pt x="248781" y="495056"/>
                    </a:lnTo>
                    <a:lnTo>
                      <a:pt x="1439788" y="495056"/>
                    </a:lnTo>
                    <a:lnTo>
                      <a:pt x="1327274" y="45004"/>
                    </a:lnTo>
                    <a:close/>
                    <a:moveTo>
                      <a:pt x="326727" y="0"/>
                    </a:moveTo>
                    <a:lnTo>
                      <a:pt x="1361842" y="0"/>
                    </a:lnTo>
                    <a:lnTo>
                      <a:pt x="1485606" y="495056"/>
                    </a:lnTo>
                    <a:lnTo>
                      <a:pt x="1513831" y="495056"/>
                    </a:lnTo>
                    <a:cubicBezTo>
                      <a:pt x="1579023" y="495056"/>
                      <a:pt x="1631872" y="547905"/>
                      <a:pt x="1631872" y="613097"/>
                    </a:cubicBezTo>
                    <a:lnTo>
                      <a:pt x="1631872" y="852751"/>
                    </a:lnTo>
                    <a:lnTo>
                      <a:pt x="1662064" y="852751"/>
                    </a:lnTo>
                    <a:cubicBezTo>
                      <a:pt x="1676703" y="852751"/>
                      <a:pt x="1688570" y="864618"/>
                      <a:pt x="1688570" y="879257"/>
                    </a:cubicBezTo>
                    <a:lnTo>
                      <a:pt x="1688570" y="985275"/>
                    </a:lnTo>
                    <a:cubicBezTo>
                      <a:pt x="1688570" y="999914"/>
                      <a:pt x="1676703" y="1011781"/>
                      <a:pt x="1662064" y="1011781"/>
                    </a:cubicBezTo>
                    <a:lnTo>
                      <a:pt x="26506" y="1011781"/>
                    </a:lnTo>
                    <a:cubicBezTo>
                      <a:pt x="11867" y="1011781"/>
                      <a:pt x="0" y="999914"/>
                      <a:pt x="0" y="985275"/>
                    </a:cubicBezTo>
                    <a:lnTo>
                      <a:pt x="0" y="879257"/>
                    </a:lnTo>
                    <a:cubicBezTo>
                      <a:pt x="0" y="864618"/>
                      <a:pt x="11867" y="852751"/>
                      <a:pt x="26506" y="852751"/>
                    </a:cubicBezTo>
                    <a:lnTo>
                      <a:pt x="56697" y="852751"/>
                    </a:lnTo>
                    <a:lnTo>
                      <a:pt x="56697" y="613097"/>
                    </a:lnTo>
                    <a:cubicBezTo>
                      <a:pt x="56697" y="547905"/>
                      <a:pt x="109546" y="495056"/>
                      <a:pt x="174738" y="495056"/>
                    </a:cubicBezTo>
                    <a:lnTo>
                      <a:pt x="202963" y="495056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7BC982C2-FDC8-4010-B7E1-56EA58DCFFC4}"/>
                  </a:ext>
                </a:extLst>
              </p:cNvPr>
              <p:cNvSpPr/>
              <p:nvPr/>
            </p:nvSpPr>
            <p:spPr bwMode="auto">
              <a:xfrm>
                <a:off x="884518" y="1781769"/>
                <a:ext cx="257506" cy="25750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D0F35814-CC01-4A62-97D7-6E5BC6A9BF16}"/>
                  </a:ext>
                </a:extLst>
              </p:cNvPr>
              <p:cNvSpPr/>
              <p:nvPr/>
            </p:nvSpPr>
            <p:spPr bwMode="auto">
              <a:xfrm>
                <a:off x="2119185" y="1781769"/>
                <a:ext cx="257506" cy="25750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208489C2-074E-45C9-847D-970F63F31664}"/>
                  </a:ext>
                </a:extLst>
              </p:cNvPr>
              <p:cNvSpPr/>
              <p:nvPr/>
            </p:nvSpPr>
            <p:spPr bwMode="auto">
              <a:xfrm>
                <a:off x="1412084" y="2130898"/>
                <a:ext cx="436034" cy="22752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3078B7B-262D-4F2B-A7BB-1034A843E24E}"/>
                  </a:ext>
                </a:extLst>
              </p:cNvPr>
              <p:cNvSpPr/>
              <p:nvPr/>
            </p:nvSpPr>
            <p:spPr bwMode="auto">
              <a:xfrm>
                <a:off x="1213525" y="1839286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60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60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0889ABA-F851-4179-8FD6-750778559D6E}"/>
                  </a:ext>
                </a:extLst>
              </p:cNvPr>
              <p:cNvSpPr/>
              <p:nvPr/>
            </p:nvSpPr>
            <p:spPr bwMode="auto">
              <a:xfrm>
                <a:off x="1225303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4764362-CE12-4C19-9D04-CD661DB5FCD3}"/>
                  </a:ext>
                </a:extLst>
              </p:cNvPr>
              <p:cNvSpPr/>
              <p:nvPr/>
            </p:nvSpPr>
            <p:spPr bwMode="auto">
              <a:xfrm flipH="1">
                <a:off x="1775276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A042429-7A1F-4120-BB99-B154F003C170}"/>
                </a:ext>
              </a:extLst>
            </p:cNvPr>
            <p:cNvSpPr/>
            <p:nvPr/>
          </p:nvSpPr>
          <p:spPr bwMode="auto">
            <a:xfrm>
              <a:off x="1197336" y="1948226"/>
              <a:ext cx="262564" cy="2625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4376E87C-8192-43CA-8A11-7833A23B4F9A}"/>
                </a:ext>
              </a:extLst>
            </p:cNvPr>
            <p:cNvSpPr/>
            <p:nvPr/>
          </p:nvSpPr>
          <p:spPr bwMode="auto">
            <a:xfrm>
              <a:off x="3089636" y="1948226"/>
              <a:ext cx="262564" cy="2625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A2C0FF8-221B-4061-BC38-B4BDD6FBCC14}"/>
              </a:ext>
            </a:extLst>
          </p:cNvPr>
          <p:cNvGrpSpPr/>
          <p:nvPr/>
        </p:nvGrpSpPr>
        <p:grpSpPr>
          <a:xfrm>
            <a:off x="3618808" y="929221"/>
            <a:ext cx="2600411" cy="2499779"/>
            <a:chOff x="3748994" y="368660"/>
            <a:chExt cx="2600411" cy="249977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020B8E4-03AE-4B07-A09F-BFF555168720}"/>
                </a:ext>
              </a:extLst>
            </p:cNvPr>
            <p:cNvGrpSpPr/>
            <p:nvPr/>
          </p:nvGrpSpPr>
          <p:grpSpPr>
            <a:xfrm>
              <a:off x="3748994" y="368660"/>
              <a:ext cx="2600411" cy="2499779"/>
              <a:chOff x="785816" y="794206"/>
              <a:chExt cx="1688570" cy="1623225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E742375C-1C80-474C-B70A-11C268E96FC1}"/>
                  </a:ext>
                </a:extLst>
              </p:cNvPr>
              <p:cNvSpPr/>
              <p:nvPr/>
            </p:nvSpPr>
            <p:spPr bwMode="auto">
              <a:xfrm>
                <a:off x="1009473" y="1262063"/>
                <a:ext cx="1243189" cy="485775"/>
              </a:xfrm>
              <a:prstGeom prst="trapezoid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F0CCC94E-FFBA-41BC-AB9E-7E20DAC1BE73}"/>
                  </a:ext>
                </a:extLst>
              </p:cNvPr>
              <p:cNvSpPr/>
              <p:nvPr/>
            </p:nvSpPr>
            <p:spPr bwMode="auto">
              <a:xfrm>
                <a:off x="842513" y="2133476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89463CE0-B100-4AAB-A483-1F50472A359E}"/>
                  </a:ext>
                </a:extLst>
              </p:cNvPr>
              <p:cNvSpPr/>
              <p:nvPr/>
            </p:nvSpPr>
            <p:spPr bwMode="auto">
              <a:xfrm>
                <a:off x="2180971" y="2133475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BEF2B376-2A20-4D06-9053-068A8B263EEE}"/>
                  </a:ext>
                </a:extLst>
              </p:cNvPr>
              <p:cNvSpPr/>
              <p:nvPr/>
            </p:nvSpPr>
            <p:spPr bwMode="auto">
              <a:xfrm>
                <a:off x="1521781" y="924768"/>
                <a:ext cx="216638" cy="2860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D2C5B622-6A73-408B-8695-A413AA23AED4}"/>
                  </a:ext>
                </a:extLst>
              </p:cNvPr>
              <p:cNvSpPr/>
              <p:nvPr/>
            </p:nvSpPr>
            <p:spPr bwMode="auto">
              <a:xfrm>
                <a:off x="1495085" y="1171569"/>
                <a:ext cx="270030" cy="85273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1FAD841-6A06-42D9-8DC1-D4BD0BE43C65}"/>
                  </a:ext>
                </a:extLst>
              </p:cNvPr>
              <p:cNvSpPr/>
              <p:nvPr/>
            </p:nvSpPr>
            <p:spPr bwMode="auto">
              <a:xfrm>
                <a:off x="785816" y="1233294"/>
                <a:ext cx="1688570" cy="1011781"/>
              </a:xfrm>
              <a:custGeom>
                <a:avLst/>
                <a:gdLst>
                  <a:gd name="connsiteX0" fmla="*/ 361294 w 1688570"/>
                  <a:gd name="connsiteY0" fmla="*/ 45004 h 1011781"/>
                  <a:gd name="connsiteX1" fmla="*/ 248781 w 1688570"/>
                  <a:gd name="connsiteY1" fmla="*/ 495056 h 1011781"/>
                  <a:gd name="connsiteX2" fmla="*/ 1439788 w 1688570"/>
                  <a:gd name="connsiteY2" fmla="*/ 495056 h 1011781"/>
                  <a:gd name="connsiteX3" fmla="*/ 1327274 w 1688570"/>
                  <a:gd name="connsiteY3" fmla="*/ 45004 h 1011781"/>
                  <a:gd name="connsiteX4" fmla="*/ 326727 w 1688570"/>
                  <a:gd name="connsiteY4" fmla="*/ 0 h 1011781"/>
                  <a:gd name="connsiteX5" fmla="*/ 1361842 w 1688570"/>
                  <a:gd name="connsiteY5" fmla="*/ 0 h 1011781"/>
                  <a:gd name="connsiteX6" fmla="*/ 1485606 w 1688570"/>
                  <a:gd name="connsiteY6" fmla="*/ 495056 h 1011781"/>
                  <a:gd name="connsiteX7" fmla="*/ 1513831 w 1688570"/>
                  <a:gd name="connsiteY7" fmla="*/ 495056 h 1011781"/>
                  <a:gd name="connsiteX8" fmla="*/ 1631872 w 1688570"/>
                  <a:gd name="connsiteY8" fmla="*/ 613097 h 1011781"/>
                  <a:gd name="connsiteX9" fmla="*/ 1631872 w 1688570"/>
                  <a:gd name="connsiteY9" fmla="*/ 852751 h 1011781"/>
                  <a:gd name="connsiteX10" fmla="*/ 1662064 w 1688570"/>
                  <a:gd name="connsiteY10" fmla="*/ 852751 h 1011781"/>
                  <a:gd name="connsiteX11" fmla="*/ 1688570 w 1688570"/>
                  <a:gd name="connsiteY11" fmla="*/ 879257 h 1011781"/>
                  <a:gd name="connsiteX12" fmla="*/ 1688570 w 1688570"/>
                  <a:gd name="connsiteY12" fmla="*/ 985275 h 1011781"/>
                  <a:gd name="connsiteX13" fmla="*/ 1662064 w 1688570"/>
                  <a:gd name="connsiteY13" fmla="*/ 1011781 h 1011781"/>
                  <a:gd name="connsiteX14" fmla="*/ 26506 w 1688570"/>
                  <a:gd name="connsiteY14" fmla="*/ 1011781 h 1011781"/>
                  <a:gd name="connsiteX15" fmla="*/ 0 w 1688570"/>
                  <a:gd name="connsiteY15" fmla="*/ 985275 h 1011781"/>
                  <a:gd name="connsiteX16" fmla="*/ 0 w 1688570"/>
                  <a:gd name="connsiteY16" fmla="*/ 879257 h 1011781"/>
                  <a:gd name="connsiteX17" fmla="*/ 26506 w 1688570"/>
                  <a:gd name="connsiteY17" fmla="*/ 852751 h 1011781"/>
                  <a:gd name="connsiteX18" fmla="*/ 56697 w 1688570"/>
                  <a:gd name="connsiteY18" fmla="*/ 852751 h 1011781"/>
                  <a:gd name="connsiteX19" fmla="*/ 56697 w 1688570"/>
                  <a:gd name="connsiteY19" fmla="*/ 613097 h 1011781"/>
                  <a:gd name="connsiteX20" fmla="*/ 174738 w 1688570"/>
                  <a:gd name="connsiteY20" fmla="*/ 495056 h 1011781"/>
                  <a:gd name="connsiteX21" fmla="*/ 202963 w 1688570"/>
                  <a:gd name="connsiteY21" fmla="*/ 495056 h 101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8570" h="1011781">
                    <a:moveTo>
                      <a:pt x="361294" y="45004"/>
                    </a:moveTo>
                    <a:lnTo>
                      <a:pt x="248781" y="495056"/>
                    </a:lnTo>
                    <a:lnTo>
                      <a:pt x="1439788" y="495056"/>
                    </a:lnTo>
                    <a:lnTo>
                      <a:pt x="1327274" y="45004"/>
                    </a:lnTo>
                    <a:close/>
                    <a:moveTo>
                      <a:pt x="326727" y="0"/>
                    </a:moveTo>
                    <a:lnTo>
                      <a:pt x="1361842" y="0"/>
                    </a:lnTo>
                    <a:lnTo>
                      <a:pt x="1485606" y="495056"/>
                    </a:lnTo>
                    <a:lnTo>
                      <a:pt x="1513831" y="495056"/>
                    </a:lnTo>
                    <a:cubicBezTo>
                      <a:pt x="1579023" y="495056"/>
                      <a:pt x="1631872" y="547905"/>
                      <a:pt x="1631872" y="613097"/>
                    </a:cubicBezTo>
                    <a:lnTo>
                      <a:pt x="1631872" y="852751"/>
                    </a:lnTo>
                    <a:lnTo>
                      <a:pt x="1662064" y="852751"/>
                    </a:lnTo>
                    <a:cubicBezTo>
                      <a:pt x="1676703" y="852751"/>
                      <a:pt x="1688570" y="864618"/>
                      <a:pt x="1688570" y="879257"/>
                    </a:cubicBezTo>
                    <a:lnTo>
                      <a:pt x="1688570" y="985275"/>
                    </a:lnTo>
                    <a:cubicBezTo>
                      <a:pt x="1688570" y="999914"/>
                      <a:pt x="1676703" y="1011781"/>
                      <a:pt x="1662064" y="1011781"/>
                    </a:cubicBezTo>
                    <a:lnTo>
                      <a:pt x="26506" y="1011781"/>
                    </a:lnTo>
                    <a:cubicBezTo>
                      <a:pt x="11867" y="1011781"/>
                      <a:pt x="0" y="999914"/>
                      <a:pt x="0" y="985275"/>
                    </a:cubicBezTo>
                    <a:lnTo>
                      <a:pt x="0" y="879257"/>
                    </a:lnTo>
                    <a:cubicBezTo>
                      <a:pt x="0" y="864618"/>
                      <a:pt x="11867" y="852751"/>
                      <a:pt x="26506" y="852751"/>
                    </a:cubicBezTo>
                    <a:lnTo>
                      <a:pt x="56697" y="852751"/>
                    </a:lnTo>
                    <a:lnTo>
                      <a:pt x="56697" y="613097"/>
                    </a:lnTo>
                    <a:cubicBezTo>
                      <a:pt x="56697" y="547905"/>
                      <a:pt x="109546" y="495056"/>
                      <a:pt x="174738" y="495056"/>
                    </a:cubicBezTo>
                    <a:lnTo>
                      <a:pt x="202963" y="49505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3C050FE2-0949-4496-987C-D557F9D84763}"/>
                  </a:ext>
                </a:extLst>
              </p:cNvPr>
              <p:cNvSpPr/>
              <p:nvPr/>
            </p:nvSpPr>
            <p:spPr bwMode="auto">
              <a:xfrm>
                <a:off x="1412084" y="2130898"/>
                <a:ext cx="436034" cy="22752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73DD40B-7EDF-49DF-BDC8-5BA8DF36A697}"/>
                  </a:ext>
                </a:extLst>
              </p:cNvPr>
              <p:cNvSpPr/>
              <p:nvPr/>
            </p:nvSpPr>
            <p:spPr bwMode="auto">
              <a:xfrm>
                <a:off x="1213525" y="1839286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60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60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D4362A9-E155-4C5F-A291-3CC35B2B10C8}"/>
                  </a:ext>
                </a:extLst>
              </p:cNvPr>
              <p:cNvSpPr/>
              <p:nvPr/>
            </p:nvSpPr>
            <p:spPr bwMode="auto">
              <a:xfrm>
                <a:off x="1225303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C3092CD-9897-4E17-8F24-CF12A6C7491C}"/>
                  </a:ext>
                </a:extLst>
              </p:cNvPr>
              <p:cNvSpPr/>
              <p:nvPr/>
            </p:nvSpPr>
            <p:spPr bwMode="auto">
              <a:xfrm flipH="1">
                <a:off x="1775276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0A5342FB-24F8-4F12-831C-74967696716B}"/>
                </a:ext>
              </a:extLst>
            </p:cNvPr>
            <p:cNvGrpSpPr/>
            <p:nvPr/>
          </p:nvGrpSpPr>
          <p:grpSpPr>
            <a:xfrm>
              <a:off x="3900996" y="1889515"/>
              <a:ext cx="396562" cy="396561"/>
              <a:chOff x="3450946" y="2452466"/>
              <a:chExt cx="396562" cy="396561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B73D66BA-CB47-4B93-996B-23A2082BE683}"/>
                  </a:ext>
                </a:extLst>
              </p:cNvPr>
              <p:cNvSpPr/>
              <p:nvPr/>
            </p:nvSpPr>
            <p:spPr bwMode="auto">
              <a:xfrm>
                <a:off x="3450946" y="2452466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07503EA-07E0-4583-BB04-F32BB4682459}"/>
                  </a:ext>
                </a:extLst>
              </p:cNvPr>
              <p:cNvSpPr/>
              <p:nvPr/>
            </p:nvSpPr>
            <p:spPr bwMode="auto">
              <a:xfrm>
                <a:off x="3515049" y="2524160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DCB3278-4A44-42BC-98B1-5630C561C9A0}"/>
                  </a:ext>
                </a:extLst>
              </p:cNvPr>
              <p:cNvSpPr/>
              <p:nvPr/>
            </p:nvSpPr>
            <p:spPr bwMode="auto">
              <a:xfrm>
                <a:off x="3460295" y="2452466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9E52DBA-2EDF-47DC-9B9A-47D69286CFFE}"/>
                </a:ext>
              </a:extLst>
            </p:cNvPr>
            <p:cNvGrpSpPr/>
            <p:nvPr/>
          </p:nvGrpSpPr>
          <p:grpSpPr>
            <a:xfrm flipH="1">
              <a:off x="5787469" y="1889515"/>
              <a:ext cx="396562" cy="396561"/>
              <a:chOff x="3450946" y="2452466"/>
              <a:chExt cx="396562" cy="396561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DD6F0DEF-4159-4182-9AB0-B337EDB5EA78}"/>
                  </a:ext>
                </a:extLst>
              </p:cNvPr>
              <p:cNvSpPr/>
              <p:nvPr/>
            </p:nvSpPr>
            <p:spPr bwMode="auto">
              <a:xfrm>
                <a:off x="3450946" y="2452466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ECD39886-D9AA-49F2-BC6C-AE09C0332BA7}"/>
                  </a:ext>
                </a:extLst>
              </p:cNvPr>
              <p:cNvSpPr/>
              <p:nvPr/>
            </p:nvSpPr>
            <p:spPr bwMode="auto">
              <a:xfrm>
                <a:off x="3515049" y="2524160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5AE14F7-950F-45B6-AE87-94E0D79C57AE}"/>
                  </a:ext>
                </a:extLst>
              </p:cNvPr>
              <p:cNvSpPr/>
              <p:nvPr/>
            </p:nvSpPr>
            <p:spPr bwMode="auto">
              <a:xfrm>
                <a:off x="3460295" y="2452466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6E7F74A-337F-432C-99A4-F436E863206E}"/>
              </a:ext>
            </a:extLst>
          </p:cNvPr>
          <p:cNvGrpSpPr/>
          <p:nvPr/>
        </p:nvGrpSpPr>
        <p:grpSpPr>
          <a:xfrm>
            <a:off x="701861" y="4121300"/>
            <a:ext cx="2616674" cy="2106659"/>
            <a:chOff x="887392" y="3560739"/>
            <a:chExt cx="2616674" cy="2106659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2EE74C43-9E54-4A58-98F9-2368497945A8}"/>
                </a:ext>
              </a:extLst>
            </p:cNvPr>
            <p:cNvSpPr/>
            <p:nvPr/>
          </p:nvSpPr>
          <p:spPr bwMode="auto">
            <a:xfrm>
              <a:off x="1145466" y="5055164"/>
              <a:ext cx="612234" cy="6122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9AF632AB-4597-4A84-85EB-3242973CF261}"/>
                </a:ext>
              </a:extLst>
            </p:cNvPr>
            <p:cNvSpPr/>
            <p:nvPr/>
          </p:nvSpPr>
          <p:spPr bwMode="auto">
            <a:xfrm>
              <a:off x="2692941" y="5055164"/>
              <a:ext cx="612234" cy="6122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C1AE05FA-7472-4DDB-BA2F-4FD5CCA3A53C}"/>
                </a:ext>
              </a:extLst>
            </p:cNvPr>
            <p:cNvSpPr/>
            <p:nvPr/>
          </p:nvSpPr>
          <p:spPr bwMode="auto">
            <a:xfrm>
              <a:off x="1496472" y="4163848"/>
              <a:ext cx="1696308" cy="668211"/>
            </a:xfrm>
            <a:prstGeom prst="trapezoid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327BC83-F7D8-42C7-AA10-163DD4CDB727}"/>
                </a:ext>
              </a:extLst>
            </p:cNvPr>
            <p:cNvSpPr/>
            <p:nvPr/>
          </p:nvSpPr>
          <p:spPr bwMode="auto">
            <a:xfrm>
              <a:off x="887392" y="4110059"/>
              <a:ext cx="2616674" cy="1325109"/>
            </a:xfrm>
            <a:custGeom>
              <a:avLst/>
              <a:gdLst>
                <a:gd name="connsiteX0" fmla="*/ 1545777 w 2616674"/>
                <a:gd name="connsiteY0" fmla="*/ 99509 h 1325109"/>
                <a:gd name="connsiteX1" fmla="*/ 1545777 w 2616674"/>
                <a:gd name="connsiteY1" fmla="*/ 665112 h 1325109"/>
                <a:gd name="connsiteX2" fmla="*/ 2231297 w 2616674"/>
                <a:gd name="connsiteY2" fmla="*/ 665112 h 1325109"/>
                <a:gd name="connsiteX3" fmla="*/ 2089896 w 2616674"/>
                <a:gd name="connsiteY3" fmla="*/ 99509 h 1325109"/>
                <a:gd name="connsiteX4" fmla="*/ 828350 w 2616674"/>
                <a:gd name="connsiteY4" fmla="*/ 99509 h 1325109"/>
                <a:gd name="connsiteX5" fmla="*/ 686950 w 2616674"/>
                <a:gd name="connsiteY5" fmla="*/ 665112 h 1325109"/>
                <a:gd name="connsiteX6" fmla="*/ 1405372 w 2616674"/>
                <a:gd name="connsiteY6" fmla="*/ 665112 h 1325109"/>
                <a:gd name="connsiteX7" fmla="*/ 1405372 w 2616674"/>
                <a:gd name="connsiteY7" fmla="*/ 99509 h 1325109"/>
                <a:gd name="connsiteX8" fmla="*/ 728726 w 2616674"/>
                <a:gd name="connsiteY8" fmla="*/ 0 h 1325109"/>
                <a:gd name="connsiteX9" fmla="*/ 2189520 w 2616674"/>
                <a:gd name="connsiteY9" fmla="*/ 0 h 1325109"/>
                <a:gd name="connsiteX10" fmla="*/ 2355798 w 2616674"/>
                <a:gd name="connsiteY10" fmla="*/ 665112 h 1325109"/>
                <a:gd name="connsiteX11" fmla="*/ 2389081 w 2616674"/>
                <a:gd name="connsiteY11" fmla="*/ 665112 h 1325109"/>
                <a:gd name="connsiteX12" fmla="*/ 2555153 w 2616674"/>
                <a:gd name="connsiteY12" fmla="*/ 831184 h 1325109"/>
                <a:gd name="connsiteX13" fmla="*/ 2555153 w 2616674"/>
                <a:gd name="connsiteY13" fmla="*/ 1112390 h 1325109"/>
                <a:gd name="connsiteX14" fmla="*/ 2560274 w 2616674"/>
                <a:gd name="connsiteY14" fmla="*/ 1112390 h 1325109"/>
                <a:gd name="connsiteX15" fmla="*/ 2616674 w 2616674"/>
                <a:gd name="connsiteY15" fmla="*/ 1168790 h 1325109"/>
                <a:gd name="connsiteX16" fmla="*/ 2616674 w 2616674"/>
                <a:gd name="connsiteY16" fmla="*/ 1302259 h 1325109"/>
                <a:gd name="connsiteX17" fmla="*/ 2593824 w 2616674"/>
                <a:gd name="connsiteY17" fmla="*/ 1325109 h 1325109"/>
                <a:gd name="connsiteX18" fmla="*/ 2444951 w 2616674"/>
                <a:gd name="connsiteY18" fmla="*/ 1325109 h 1325109"/>
                <a:gd name="connsiteX19" fmla="*/ 2448473 w 2616674"/>
                <a:gd name="connsiteY19" fmla="*/ 1290166 h 1325109"/>
                <a:gd name="connsiteX20" fmla="*/ 2111667 w 2616674"/>
                <a:gd name="connsiteY20" fmla="*/ 953362 h 1325109"/>
                <a:gd name="connsiteX21" fmla="*/ 1774861 w 2616674"/>
                <a:gd name="connsiteY21" fmla="*/ 1290166 h 1325109"/>
                <a:gd name="connsiteX22" fmla="*/ 1778384 w 2616674"/>
                <a:gd name="connsiteY22" fmla="*/ 1325109 h 1325109"/>
                <a:gd name="connsiteX23" fmla="*/ 897477 w 2616674"/>
                <a:gd name="connsiteY23" fmla="*/ 1325109 h 1325109"/>
                <a:gd name="connsiteX24" fmla="*/ 900999 w 2616674"/>
                <a:gd name="connsiteY24" fmla="*/ 1290166 h 1325109"/>
                <a:gd name="connsiteX25" fmla="*/ 564193 w 2616674"/>
                <a:gd name="connsiteY25" fmla="*/ 953362 h 1325109"/>
                <a:gd name="connsiteX26" fmla="*/ 227387 w 2616674"/>
                <a:gd name="connsiteY26" fmla="*/ 1290166 h 1325109"/>
                <a:gd name="connsiteX27" fmla="*/ 230910 w 2616674"/>
                <a:gd name="connsiteY27" fmla="*/ 1325109 h 1325109"/>
                <a:gd name="connsiteX28" fmla="*/ 22850 w 2616674"/>
                <a:gd name="connsiteY28" fmla="*/ 1325109 h 1325109"/>
                <a:gd name="connsiteX29" fmla="*/ 0 w 2616674"/>
                <a:gd name="connsiteY29" fmla="*/ 1302259 h 1325109"/>
                <a:gd name="connsiteX30" fmla="*/ 0 w 2616674"/>
                <a:gd name="connsiteY30" fmla="*/ 1168790 h 1325109"/>
                <a:gd name="connsiteX31" fmla="*/ 56400 w 2616674"/>
                <a:gd name="connsiteY31" fmla="*/ 1112390 h 1325109"/>
                <a:gd name="connsiteX32" fmla="*/ 61521 w 2616674"/>
                <a:gd name="connsiteY32" fmla="*/ 1112390 h 1325109"/>
                <a:gd name="connsiteX33" fmla="*/ 61521 w 2616674"/>
                <a:gd name="connsiteY33" fmla="*/ 831184 h 1325109"/>
                <a:gd name="connsiteX34" fmla="*/ 227593 w 2616674"/>
                <a:gd name="connsiteY34" fmla="*/ 665112 h 1325109"/>
                <a:gd name="connsiteX35" fmla="*/ 562448 w 2616674"/>
                <a:gd name="connsiteY35" fmla="*/ 665112 h 1325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16674" h="1325109">
                  <a:moveTo>
                    <a:pt x="1545777" y="99509"/>
                  </a:moveTo>
                  <a:lnTo>
                    <a:pt x="1545777" y="665112"/>
                  </a:lnTo>
                  <a:lnTo>
                    <a:pt x="2231297" y="665112"/>
                  </a:lnTo>
                  <a:lnTo>
                    <a:pt x="2089896" y="99509"/>
                  </a:lnTo>
                  <a:close/>
                  <a:moveTo>
                    <a:pt x="828350" y="99509"/>
                  </a:moveTo>
                  <a:lnTo>
                    <a:pt x="686950" y="665112"/>
                  </a:lnTo>
                  <a:lnTo>
                    <a:pt x="1405372" y="665112"/>
                  </a:lnTo>
                  <a:lnTo>
                    <a:pt x="1405372" y="99509"/>
                  </a:lnTo>
                  <a:close/>
                  <a:moveTo>
                    <a:pt x="728726" y="0"/>
                  </a:moveTo>
                  <a:lnTo>
                    <a:pt x="2189520" y="0"/>
                  </a:lnTo>
                  <a:lnTo>
                    <a:pt x="2355798" y="665112"/>
                  </a:lnTo>
                  <a:lnTo>
                    <a:pt x="2389081" y="665112"/>
                  </a:lnTo>
                  <a:cubicBezTo>
                    <a:pt x="2480800" y="665112"/>
                    <a:pt x="2555153" y="739465"/>
                    <a:pt x="2555153" y="831184"/>
                  </a:cubicBezTo>
                  <a:lnTo>
                    <a:pt x="2555153" y="1112390"/>
                  </a:lnTo>
                  <a:lnTo>
                    <a:pt x="2560274" y="1112390"/>
                  </a:lnTo>
                  <a:cubicBezTo>
                    <a:pt x="2591423" y="1112390"/>
                    <a:pt x="2616674" y="1137641"/>
                    <a:pt x="2616674" y="1168790"/>
                  </a:cubicBezTo>
                  <a:lnTo>
                    <a:pt x="2616674" y="1302259"/>
                  </a:lnTo>
                  <a:cubicBezTo>
                    <a:pt x="2616674" y="1314879"/>
                    <a:pt x="2606444" y="1325109"/>
                    <a:pt x="2593824" y="1325109"/>
                  </a:cubicBezTo>
                  <a:lnTo>
                    <a:pt x="2444951" y="1325109"/>
                  </a:lnTo>
                  <a:lnTo>
                    <a:pt x="2448473" y="1290166"/>
                  </a:lnTo>
                  <a:cubicBezTo>
                    <a:pt x="2448473" y="1104154"/>
                    <a:pt x="2297680" y="953362"/>
                    <a:pt x="2111667" y="953362"/>
                  </a:cubicBezTo>
                  <a:cubicBezTo>
                    <a:pt x="1925654" y="953362"/>
                    <a:pt x="1774861" y="1104154"/>
                    <a:pt x="1774861" y="1290166"/>
                  </a:cubicBezTo>
                  <a:lnTo>
                    <a:pt x="1778384" y="1325109"/>
                  </a:lnTo>
                  <a:lnTo>
                    <a:pt x="897477" y="1325109"/>
                  </a:lnTo>
                  <a:lnTo>
                    <a:pt x="900999" y="1290166"/>
                  </a:lnTo>
                  <a:cubicBezTo>
                    <a:pt x="900999" y="1104154"/>
                    <a:pt x="750206" y="953362"/>
                    <a:pt x="564193" y="953362"/>
                  </a:cubicBezTo>
                  <a:cubicBezTo>
                    <a:pt x="378180" y="953362"/>
                    <a:pt x="227387" y="1104154"/>
                    <a:pt x="227387" y="1290166"/>
                  </a:cubicBezTo>
                  <a:lnTo>
                    <a:pt x="230910" y="1325109"/>
                  </a:lnTo>
                  <a:lnTo>
                    <a:pt x="22850" y="1325109"/>
                  </a:lnTo>
                  <a:cubicBezTo>
                    <a:pt x="10230" y="1325109"/>
                    <a:pt x="0" y="1314879"/>
                    <a:pt x="0" y="1302259"/>
                  </a:cubicBezTo>
                  <a:lnTo>
                    <a:pt x="0" y="1168790"/>
                  </a:lnTo>
                  <a:cubicBezTo>
                    <a:pt x="0" y="1137641"/>
                    <a:pt x="25251" y="1112390"/>
                    <a:pt x="56400" y="1112390"/>
                  </a:cubicBezTo>
                  <a:lnTo>
                    <a:pt x="61521" y="1112390"/>
                  </a:lnTo>
                  <a:lnTo>
                    <a:pt x="61521" y="831184"/>
                  </a:lnTo>
                  <a:cubicBezTo>
                    <a:pt x="61521" y="739465"/>
                    <a:pt x="135874" y="665112"/>
                    <a:pt x="227593" y="665112"/>
                  </a:cubicBezTo>
                  <a:lnTo>
                    <a:pt x="562448" y="66511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431CF52B-5809-42DC-B2E1-C74533C97293}"/>
                </a:ext>
              </a:extLst>
            </p:cNvPr>
            <p:cNvSpPr/>
            <p:nvPr/>
          </p:nvSpPr>
          <p:spPr bwMode="auto">
            <a:xfrm>
              <a:off x="1218491" y="5128189"/>
              <a:ext cx="466184" cy="4661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D164E0E2-6071-44E3-A396-BB30C53FD8F1}"/>
                </a:ext>
              </a:extLst>
            </p:cNvPr>
            <p:cNvSpPr/>
            <p:nvPr/>
          </p:nvSpPr>
          <p:spPr bwMode="auto">
            <a:xfrm>
              <a:off x="2765966" y="5128189"/>
              <a:ext cx="466184" cy="4661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C1E5E90A-E0BC-415D-A2FF-C988A3D8D53A}"/>
                </a:ext>
              </a:extLst>
            </p:cNvPr>
            <p:cNvSpPr/>
            <p:nvPr/>
          </p:nvSpPr>
          <p:spPr bwMode="auto">
            <a:xfrm>
              <a:off x="910223" y="4807598"/>
              <a:ext cx="224913" cy="396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3A21C1E2-E947-41C4-BB0C-3196B5DFB293}"/>
                </a:ext>
              </a:extLst>
            </p:cNvPr>
            <p:cNvSpPr/>
            <p:nvPr/>
          </p:nvSpPr>
          <p:spPr bwMode="auto">
            <a:xfrm>
              <a:off x="899893" y="4904926"/>
              <a:ext cx="110259" cy="2019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3418A818-1DD9-4C9C-9771-8F89E37A4400}"/>
                </a:ext>
              </a:extLst>
            </p:cNvPr>
            <p:cNvGrpSpPr/>
            <p:nvPr/>
          </p:nvGrpSpPr>
          <p:grpSpPr>
            <a:xfrm>
              <a:off x="1867008" y="3560739"/>
              <a:ext cx="969368" cy="549976"/>
              <a:chOff x="1579363" y="1949632"/>
              <a:chExt cx="1255757" cy="712463"/>
            </a:xfrm>
          </p:grpSpPr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645088ED-C861-4E4F-AF8D-1BB0F4C75283}"/>
                  </a:ext>
                </a:extLst>
              </p:cNvPr>
              <p:cNvSpPr/>
              <p:nvPr/>
            </p:nvSpPr>
            <p:spPr bwMode="auto">
              <a:xfrm>
                <a:off x="2035942" y="2150698"/>
                <a:ext cx="333624" cy="4404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26159858-19BA-48DD-A90A-2B2A3F4062A2}"/>
                  </a:ext>
                </a:extLst>
              </p:cNvPr>
              <p:cNvSpPr/>
              <p:nvPr/>
            </p:nvSpPr>
            <p:spPr bwMode="auto">
              <a:xfrm>
                <a:off x="1994830" y="2530774"/>
                <a:ext cx="415848" cy="131321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AEFCECF-C5CD-440F-A446-047314124A4E}"/>
                  </a:ext>
                </a:extLst>
              </p:cNvPr>
              <p:cNvSpPr/>
              <p:nvPr/>
            </p:nvSpPr>
            <p:spPr bwMode="auto">
              <a:xfrm>
                <a:off x="1579363" y="1949632"/>
                <a:ext cx="408794" cy="616377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DD1B7A9-243C-4621-B401-F4277864FD54}"/>
                  </a:ext>
                </a:extLst>
              </p:cNvPr>
              <p:cNvSpPr/>
              <p:nvPr/>
            </p:nvSpPr>
            <p:spPr bwMode="auto">
              <a:xfrm flipH="1">
                <a:off x="2426326" y="1949632"/>
                <a:ext cx="408794" cy="616377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A6B6FEC-976D-4FA9-8420-9E4EBE88BCD8}"/>
              </a:ext>
            </a:extLst>
          </p:cNvPr>
          <p:cNvGrpSpPr/>
          <p:nvPr/>
        </p:nvGrpSpPr>
        <p:grpSpPr>
          <a:xfrm>
            <a:off x="3654230" y="4121300"/>
            <a:ext cx="2616674" cy="2106659"/>
            <a:chOff x="3784416" y="3560739"/>
            <a:chExt cx="2616674" cy="210665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BEA5580-3DEB-4736-A63E-3DAF5DF45E12}"/>
                </a:ext>
              </a:extLst>
            </p:cNvPr>
            <p:cNvGrpSpPr/>
            <p:nvPr/>
          </p:nvGrpSpPr>
          <p:grpSpPr>
            <a:xfrm>
              <a:off x="3784416" y="3560739"/>
              <a:ext cx="2616674" cy="2106659"/>
              <a:chOff x="887392" y="3560739"/>
              <a:chExt cx="2616674" cy="2106659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817958A1-67A7-4667-83D1-3F179A7E166C}"/>
                  </a:ext>
                </a:extLst>
              </p:cNvPr>
              <p:cNvSpPr/>
              <p:nvPr/>
            </p:nvSpPr>
            <p:spPr bwMode="auto">
              <a:xfrm>
                <a:off x="1145466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DFCA66B5-B4F2-423E-B063-1A6A4465F845}"/>
                  </a:ext>
                </a:extLst>
              </p:cNvPr>
              <p:cNvSpPr/>
              <p:nvPr/>
            </p:nvSpPr>
            <p:spPr bwMode="auto">
              <a:xfrm>
                <a:off x="2692941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5E10583C-3B7B-4FAA-840F-25DA2C1AF354}"/>
                  </a:ext>
                </a:extLst>
              </p:cNvPr>
              <p:cNvSpPr/>
              <p:nvPr/>
            </p:nvSpPr>
            <p:spPr bwMode="auto">
              <a:xfrm>
                <a:off x="1496472" y="4163848"/>
                <a:ext cx="1696308" cy="668211"/>
              </a:xfrm>
              <a:prstGeom prst="trapezoid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5A9EF3C-D51F-4CD3-8909-80D42B2D0A53}"/>
                  </a:ext>
                </a:extLst>
              </p:cNvPr>
              <p:cNvSpPr/>
              <p:nvPr/>
            </p:nvSpPr>
            <p:spPr bwMode="auto">
              <a:xfrm>
                <a:off x="887392" y="4110059"/>
                <a:ext cx="2616674" cy="1325109"/>
              </a:xfrm>
              <a:custGeom>
                <a:avLst/>
                <a:gdLst>
                  <a:gd name="connsiteX0" fmla="*/ 1545777 w 2616674"/>
                  <a:gd name="connsiteY0" fmla="*/ 99509 h 1325109"/>
                  <a:gd name="connsiteX1" fmla="*/ 1545777 w 2616674"/>
                  <a:gd name="connsiteY1" fmla="*/ 665112 h 1325109"/>
                  <a:gd name="connsiteX2" fmla="*/ 2231297 w 2616674"/>
                  <a:gd name="connsiteY2" fmla="*/ 665112 h 1325109"/>
                  <a:gd name="connsiteX3" fmla="*/ 2089896 w 2616674"/>
                  <a:gd name="connsiteY3" fmla="*/ 99509 h 1325109"/>
                  <a:gd name="connsiteX4" fmla="*/ 828350 w 2616674"/>
                  <a:gd name="connsiteY4" fmla="*/ 99509 h 1325109"/>
                  <a:gd name="connsiteX5" fmla="*/ 686950 w 2616674"/>
                  <a:gd name="connsiteY5" fmla="*/ 665112 h 1325109"/>
                  <a:gd name="connsiteX6" fmla="*/ 1405372 w 2616674"/>
                  <a:gd name="connsiteY6" fmla="*/ 665112 h 1325109"/>
                  <a:gd name="connsiteX7" fmla="*/ 1405372 w 2616674"/>
                  <a:gd name="connsiteY7" fmla="*/ 99509 h 1325109"/>
                  <a:gd name="connsiteX8" fmla="*/ 728726 w 2616674"/>
                  <a:gd name="connsiteY8" fmla="*/ 0 h 1325109"/>
                  <a:gd name="connsiteX9" fmla="*/ 2189520 w 2616674"/>
                  <a:gd name="connsiteY9" fmla="*/ 0 h 1325109"/>
                  <a:gd name="connsiteX10" fmla="*/ 2355798 w 2616674"/>
                  <a:gd name="connsiteY10" fmla="*/ 665112 h 1325109"/>
                  <a:gd name="connsiteX11" fmla="*/ 2389081 w 2616674"/>
                  <a:gd name="connsiteY11" fmla="*/ 665112 h 1325109"/>
                  <a:gd name="connsiteX12" fmla="*/ 2555153 w 2616674"/>
                  <a:gd name="connsiteY12" fmla="*/ 831184 h 1325109"/>
                  <a:gd name="connsiteX13" fmla="*/ 2555153 w 2616674"/>
                  <a:gd name="connsiteY13" fmla="*/ 1112390 h 1325109"/>
                  <a:gd name="connsiteX14" fmla="*/ 2560274 w 2616674"/>
                  <a:gd name="connsiteY14" fmla="*/ 1112390 h 1325109"/>
                  <a:gd name="connsiteX15" fmla="*/ 2616674 w 2616674"/>
                  <a:gd name="connsiteY15" fmla="*/ 1168790 h 1325109"/>
                  <a:gd name="connsiteX16" fmla="*/ 2616674 w 2616674"/>
                  <a:gd name="connsiteY16" fmla="*/ 1302259 h 1325109"/>
                  <a:gd name="connsiteX17" fmla="*/ 2593824 w 2616674"/>
                  <a:gd name="connsiteY17" fmla="*/ 1325109 h 1325109"/>
                  <a:gd name="connsiteX18" fmla="*/ 2444951 w 2616674"/>
                  <a:gd name="connsiteY18" fmla="*/ 1325109 h 1325109"/>
                  <a:gd name="connsiteX19" fmla="*/ 2448473 w 2616674"/>
                  <a:gd name="connsiteY19" fmla="*/ 1290166 h 1325109"/>
                  <a:gd name="connsiteX20" fmla="*/ 2111667 w 2616674"/>
                  <a:gd name="connsiteY20" fmla="*/ 953362 h 1325109"/>
                  <a:gd name="connsiteX21" fmla="*/ 1774861 w 2616674"/>
                  <a:gd name="connsiteY21" fmla="*/ 1290166 h 1325109"/>
                  <a:gd name="connsiteX22" fmla="*/ 1778384 w 2616674"/>
                  <a:gd name="connsiteY22" fmla="*/ 1325109 h 1325109"/>
                  <a:gd name="connsiteX23" fmla="*/ 897477 w 2616674"/>
                  <a:gd name="connsiteY23" fmla="*/ 1325109 h 1325109"/>
                  <a:gd name="connsiteX24" fmla="*/ 900999 w 2616674"/>
                  <a:gd name="connsiteY24" fmla="*/ 1290166 h 1325109"/>
                  <a:gd name="connsiteX25" fmla="*/ 564193 w 2616674"/>
                  <a:gd name="connsiteY25" fmla="*/ 953362 h 1325109"/>
                  <a:gd name="connsiteX26" fmla="*/ 227387 w 2616674"/>
                  <a:gd name="connsiteY26" fmla="*/ 1290166 h 1325109"/>
                  <a:gd name="connsiteX27" fmla="*/ 230910 w 2616674"/>
                  <a:gd name="connsiteY27" fmla="*/ 1325109 h 1325109"/>
                  <a:gd name="connsiteX28" fmla="*/ 22850 w 2616674"/>
                  <a:gd name="connsiteY28" fmla="*/ 1325109 h 1325109"/>
                  <a:gd name="connsiteX29" fmla="*/ 0 w 2616674"/>
                  <a:gd name="connsiteY29" fmla="*/ 1302259 h 1325109"/>
                  <a:gd name="connsiteX30" fmla="*/ 0 w 2616674"/>
                  <a:gd name="connsiteY30" fmla="*/ 1168790 h 1325109"/>
                  <a:gd name="connsiteX31" fmla="*/ 56400 w 2616674"/>
                  <a:gd name="connsiteY31" fmla="*/ 1112390 h 1325109"/>
                  <a:gd name="connsiteX32" fmla="*/ 61521 w 2616674"/>
                  <a:gd name="connsiteY32" fmla="*/ 1112390 h 1325109"/>
                  <a:gd name="connsiteX33" fmla="*/ 61521 w 2616674"/>
                  <a:gd name="connsiteY33" fmla="*/ 831184 h 1325109"/>
                  <a:gd name="connsiteX34" fmla="*/ 227593 w 2616674"/>
                  <a:gd name="connsiteY34" fmla="*/ 665112 h 1325109"/>
                  <a:gd name="connsiteX35" fmla="*/ 562448 w 2616674"/>
                  <a:gd name="connsiteY35" fmla="*/ 665112 h 1325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6674" h="1325109">
                    <a:moveTo>
                      <a:pt x="1545777" y="99509"/>
                    </a:moveTo>
                    <a:lnTo>
                      <a:pt x="1545777" y="665112"/>
                    </a:lnTo>
                    <a:lnTo>
                      <a:pt x="2231297" y="665112"/>
                    </a:lnTo>
                    <a:lnTo>
                      <a:pt x="2089896" y="99509"/>
                    </a:lnTo>
                    <a:close/>
                    <a:moveTo>
                      <a:pt x="828350" y="99509"/>
                    </a:moveTo>
                    <a:lnTo>
                      <a:pt x="686950" y="665112"/>
                    </a:lnTo>
                    <a:lnTo>
                      <a:pt x="1405372" y="665112"/>
                    </a:lnTo>
                    <a:lnTo>
                      <a:pt x="1405372" y="99509"/>
                    </a:lnTo>
                    <a:close/>
                    <a:moveTo>
                      <a:pt x="728726" y="0"/>
                    </a:moveTo>
                    <a:lnTo>
                      <a:pt x="2189520" y="0"/>
                    </a:lnTo>
                    <a:lnTo>
                      <a:pt x="2355798" y="665112"/>
                    </a:lnTo>
                    <a:lnTo>
                      <a:pt x="2389081" y="665112"/>
                    </a:lnTo>
                    <a:cubicBezTo>
                      <a:pt x="2480800" y="665112"/>
                      <a:pt x="2555153" y="739465"/>
                      <a:pt x="2555153" y="831184"/>
                    </a:cubicBezTo>
                    <a:lnTo>
                      <a:pt x="2555153" y="1112390"/>
                    </a:lnTo>
                    <a:lnTo>
                      <a:pt x="2560274" y="1112390"/>
                    </a:lnTo>
                    <a:cubicBezTo>
                      <a:pt x="2591423" y="1112390"/>
                      <a:pt x="2616674" y="1137641"/>
                      <a:pt x="2616674" y="1168790"/>
                    </a:cubicBezTo>
                    <a:lnTo>
                      <a:pt x="2616674" y="1302259"/>
                    </a:lnTo>
                    <a:cubicBezTo>
                      <a:pt x="2616674" y="1314879"/>
                      <a:pt x="2606444" y="1325109"/>
                      <a:pt x="2593824" y="1325109"/>
                    </a:cubicBezTo>
                    <a:lnTo>
                      <a:pt x="2444951" y="1325109"/>
                    </a:lnTo>
                    <a:lnTo>
                      <a:pt x="2448473" y="1290166"/>
                    </a:lnTo>
                    <a:cubicBezTo>
                      <a:pt x="2448473" y="1104154"/>
                      <a:pt x="2297680" y="953362"/>
                      <a:pt x="2111667" y="953362"/>
                    </a:cubicBezTo>
                    <a:cubicBezTo>
                      <a:pt x="1925654" y="953362"/>
                      <a:pt x="1774861" y="1104154"/>
                      <a:pt x="1774861" y="1290166"/>
                    </a:cubicBezTo>
                    <a:lnTo>
                      <a:pt x="1778384" y="1325109"/>
                    </a:lnTo>
                    <a:lnTo>
                      <a:pt x="897477" y="1325109"/>
                    </a:lnTo>
                    <a:lnTo>
                      <a:pt x="900999" y="1290166"/>
                    </a:lnTo>
                    <a:cubicBezTo>
                      <a:pt x="900999" y="1104154"/>
                      <a:pt x="750206" y="953362"/>
                      <a:pt x="564193" y="953362"/>
                    </a:cubicBezTo>
                    <a:cubicBezTo>
                      <a:pt x="378180" y="953362"/>
                      <a:pt x="227387" y="1104154"/>
                      <a:pt x="227387" y="1290166"/>
                    </a:cubicBezTo>
                    <a:lnTo>
                      <a:pt x="230910" y="1325109"/>
                    </a:lnTo>
                    <a:lnTo>
                      <a:pt x="22850" y="1325109"/>
                    </a:lnTo>
                    <a:cubicBezTo>
                      <a:pt x="10230" y="1325109"/>
                      <a:pt x="0" y="1314879"/>
                      <a:pt x="0" y="1302259"/>
                    </a:cubicBezTo>
                    <a:lnTo>
                      <a:pt x="0" y="1168790"/>
                    </a:lnTo>
                    <a:cubicBezTo>
                      <a:pt x="0" y="1137641"/>
                      <a:pt x="25251" y="1112390"/>
                      <a:pt x="56400" y="1112390"/>
                    </a:cubicBezTo>
                    <a:lnTo>
                      <a:pt x="61521" y="1112390"/>
                    </a:lnTo>
                    <a:lnTo>
                      <a:pt x="61521" y="831184"/>
                    </a:lnTo>
                    <a:cubicBezTo>
                      <a:pt x="61521" y="739465"/>
                      <a:pt x="135874" y="665112"/>
                      <a:pt x="227593" y="665112"/>
                    </a:cubicBezTo>
                    <a:lnTo>
                      <a:pt x="562448" y="665112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602AE90-0FFA-47E6-8061-5D612EEE530B}"/>
                  </a:ext>
                </a:extLst>
              </p:cNvPr>
              <p:cNvSpPr/>
              <p:nvPr/>
            </p:nvSpPr>
            <p:spPr bwMode="auto">
              <a:xfrm>
                <a:off x="1218491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79D87521-24B8-4CC1-8B1B-9C742E925890}"/>
                  </a:ext>
                </a:extLst>
              </p:cNvPr>
              <p:cNvSpPr/>
              <p:nvPr/>
            </p:nvSpPr>
            <p:spPr bwMode="auto">
              <a:xfrm>
                <a:off x="2765966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CDEFF23-AC52-47A2-B337-9C012E278432}"/>
                  </a:ext>
                </a:extLst>
              </p:cNvPr>
              <p:cNvGrpSpPr/>
              <p:nvPr/>
            </p:nvGrpSpPr>
            <p:grpSpPr>
              <a:xfrm>
                <a:off x="1867008" y="3560739"/>
                <a:ext cx="969368" cy="549976"/>
                <a:chOff x="1579363" y="1949632"/>
                <a:chExt cx="1255757" cy="712463"/>
              </a:xfrm>
            </p:grpSpPr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CF3769B-EBD0-41CA-A6DD-8161C629E403}"/>
                    </a:ext>
                  </a:extLst>
                </p:cNvPr>
                <p:cNvSpPr/>
                <p:nvPr/>
              </p:nvSpPr>
              <p:spPr bwMode="auto">
                <a:xfrm>
                  <a:off x="2035942" y="2150698"/>
                  <a:ext cx="333624" cy="4404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51B582E2-6BE0-4432-805D-7D3C542195F1}"/>
                    </a:ext>
                  </a:extLst>
                </p:cNvPr>
                <p:cNvSpPr/>
                <p:nvPr/>
              </p:nvSpPr>
              <p:spPr bwMode="auto">
                <a:xfrm>
                  <a:off x="1994830" y="2530774"/>
                  <a:ext cx="415848" cy="13132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9368A54-1159-46F0-9140-0508B4F7F075}"/>
                    </a:ext>
                  </a:extLst>
                </p:cNvPr>
                <p:cNvSpPr/>
                <p:nvPr/>
              </p:nvSpPr>
              <p:spPr bwMode="auto">
                <a:xfrm>
                  <a:off x="1579363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B31E6B9A-6897-4CC9-8B30-00786876A9FB}"/>
                    </a:ext>
                  </a:extLst>
                </p:cNvPr>
                <p:cNvSpPr/>
                <p:nvPr/>
              </p:nvSpPr>
              <p:spPr bwMode="auto">
                <a:xfrm flipH="1">
                  <a:off x="2426326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11EE7999-993B-43E0-83E0-83B703EBADC1}"/>
                </a:ext>
              </a:extLst>
            </p:cNvPr>
            <p:cNvGrpSpPr/>
            <p:nvPr/>
          </p:nvGrpSpPr>
          <p:grpSpPr>
            <a:xfrm>
              <a:off x="3789691" y="4815184"/>
              <a:ext cx="235243" cy="396561"/>
              <a:chOff x="5781273" y="2475303"/>
              <a:chExt cx="402758" cy="396561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BB8FFA6-9199-4379-A0BA-3DD8A31624B7}"/>
                  </a:ext>
                </a:extLst>
              </p:cNvPr>
              <p:cNvSpPr/>
              <p:nvPr/>
            </p:nvSpPr>
            <p:spPr bwMode="auto">
              <a:xfrm flipH="1">
                <a:off x="5787470" y="2475303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04EE1016-AEDA-4467-B28E-35C47318242C}"/>
                  </a:ext>
                </a:extLst>
              </p:cNvPr>
              <p:cNvSpPr/>
              <p:nvPr/>
            </p:nvSpPr>
            <p:spPr bwMode="auto">
              <a:xfrm flipH="1">
                <a:off x="5781273" y="2546997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932E024-F8DD-4961-8A87-43B5905C451A}"/>
                  </a:ext>
                </a:extLst>
              </p:cNvPr>
              <p:cNvSpPr/>
              <p:nvPr/>
            </p:nvSpPr>
            <p:spPr bwMode="auto">
              <a:xfrm flipH="1">
                <a:off x="5787469" y="2475303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EE90D47-5B95-4710-B21B-D094BC16803B}"/>
              </a:ext>
            </a:extLst>
          </p:cNvPr>
          <p:cNvGrpSpPr/>
          <p:nvPr/>
        </p:nvGrpSpPr>
        <p:grpSpPr>
          <a:xfrm>
            <a:off x="6607532" y="4121300"/>
            <a:ext cx="2616674" cy="2106659"/>
            <a:chOff x="6609292" y="3560739"/>
            <a:chExt cx="2616674" cy="210665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8C8F1F0-4EDD-49A1-B3F4-B2110D22E1AA}"/>
                </a:ext>
              </a:extLst>
            </p:cNvPr>
            <p:cNvGrpSpPr/>
            <p:nvPr/>
          </p:nvGrpSpPr>
          <p:grpSpPr>
            <a:xfrm>
              <a:off x="6609292" y="3560739"/>
              <a:ext cx="2616674" cy="2106659"/>
              <a:chOff x="887392" y="3560739"/>
              <a:chExt cx="2616674" cy="2106659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2D20CF51-09A1-4620-850A-E3509050EF5D}"/>
                  </a:ext>
                </a:extLst>
              </p:cNvPr>
              <p:cNvSpPr/>
              <p:nvPr/>
            </p:nvSpPr>
            <p:spPr bwMode="auto">
              <a:xfrm>
                <a:off x="1145466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19440295-C8C8-4C57-998D-060E66A1EE57}"/>
                  </a:ext>
                </a:extLst>
              </p:cNvPr>
              <p:cNvSpPr/>
              <p:nvPr/>
            </p:nvSpPr>
            <p:spPr bwMode="auto">
              <a:xfrm>
                <a:off x="2692941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C638053E-3CED-4120-B6BF-4813B407E146}"/>
                  </a:ext>
                </a:extLst>
              </p:cNvPr>
              <p:cNvSpPr/>
              <p:nvPr/>
            </p:nvSpPr>
            <p:spPr bwMode="auto">
              <a:xfrm>
                <a:off x="1496472" y="4163848"/>
                <a:ext cx="1696308" cy="668211"/>
              </a:xfrm>
              <a:prstGeom prst="trapezoid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C12DE01-4924-4E08-A09E-1D3519D54056}"/>
                  </a:ext>
                </a:extLst>
              </p:cNvPr>
              <p:cNvSpPr/>
              <p:nvPr/>
            </p:nvSpPr>
            <p:spPr bwMode="auto">
              <a:xfrm>
                <a:off x="887392" y="4110059"/>
                <a:ext cx="2616674" cy="1325109"/>
              </a:xfrm>
              <a:custGeom>
                <a:avLst/>
                <a:gdLst>
                  <a:gd name="connsiteX0" fmla="*/ 1545777 w 2616674"/>
                  <a:gd name="connsiteY0" fmla="*/ 99509 h 1325109"/>
                  <a:gd name="connsiteX1" fmla="*/ 1545777 w 2616674"/>
                  <a:gd name="connsiteY1" fmla="*/ 665112 h 1325109"/>
                  <a:gd name="connsiteX2" fmla="*/ 2231297 w 2616674"/>
                  <a:gd name="connsiteY2" fmla="*/ 665112 h 1325109"/>
                  <a:gd name="connsiteX3" fmla="*/ 2089896 w 2616674"/>
                  <a:gd name="connsiteY3" fmla="*/ 99509 h 1325109"/>
                  <a:gd name="connsiteX4" fmla="*/ 828350 w 2616674"/>
                  <a:gd name="connsiteY4" fmla="*/ 99509 h 1325109"/>
                  <a:gd name="connsiteX5" fmla="*/ 686950 w 2616674"/>
                  <a:gd name="connsiteY5" fmla="*/ 665112 h 1325109"/>
                  <a:gd name="connsiteX6" fmla="*/ 1405372 w 2616674"/>
                  <a:gd name="connsiteY6" fmla="*/ 665112 h 1325109"/>
                  <a:gd name="connsiteX7" fmla="*/ 1405372 w 2616674"/>
                  <a:gd name="connsiteY7" fmla="*/ 99509 h 1325109"/>
                  <a:gd name="connsiteX8" fmla="*/ 728726 w 2616674"/>
                  <a:gd name="connsiteY8" fmla="*/ 0 h 1325109"/>
                  <a:gd name="connsiteX9" fmla="*/ 2189520 w 2616674"/>
                  <a:gd name="connsiteY9" fmla="*/ 0 h 1325109"/>
                  <a:gd name="connsiteX10" fmla="*/ 2355798 w 2616674"/>
                  <a:gd name="connsiteY10" fmla="*/ 665112 h 1325109"/>
                  <a:gd name="connsiteX11" fmla="*/ 2389081 w 2616674"/>
                  <a:gd name="connsiteY11" fmla="*/ 665112 h 1325109"/>
                  <a:gd name="connsiteX12" fmla="*/ 2555153 w 2616674"/>
                  <a:gd name="connsiteY12" fmla="*/ 831184 h 1325109"/>
                  <a:gd name="connsiteX13" fmla="*/ 2555153 w 2616674"/>
                  <a:gd name="connsiteY13" fmla="*/ 1112390 h 1325109"/>
                  <a:gd name="connsiteX14" fmla="*/ 2560274 w 2616674"/>
                  <a:gd name="connsiteY14" fmla="*/ 1112390 h 1325109"/>
                  <a:gd name="connsiteX15" fmla="*/ 2616674 w 2616674"/>
                  <a:gd name="connsiteY15" fmla="*/ 1168790 h 1325109"/>
                  <a:gd name="connsiteX16" fmla="*/ 2616674 w 2616674"/>
                  <a:gd name="connsiteY16" fmla="*/ 1302259 h 1325109"/>
                  <a:gd name="connsiteX17" fmla="*/ 2593824 w 2616674"/>
                  <a:gd name="connsiteY17" fmla="*/ 1325109 h 1325109"/>
                  <a:gd name="connsiteX18" fmla="*/ 2444951 w 2616674"/>
                  <a:gd name="connsiteY18" fmla="*/ 1325109 h 1325109"/>
                  <a:gd name="connsiteX19" fmla="*/ 2448473 w 2616674"/>
                  <a:gd name="connsiteY19" fmla="*/ 1290166 h 1325109"/>
                  <a:gd name="connsiteX20" fmla="*/ 2111667 w 2616674"/>
                  <a:gd name="connsiteY20" fmla="*/ 953362 h 1325109"/>
                  <a:gd name="connsiteX21" fmla="*/ 1774861 w 2616674"/>
                  <a:gd name="connsiteY21" fmla="*/ 1290166 h 1325109"/>
                  <a:gd name="connsiteX22" fmla="*/ 1778384 w 2616674"/>
                  <a:gd name="connsiteY22" fmla="*/ 1325109 h 1325109"/>
                  <a:gd name="connsiteX23" fmla="*/ 897477 w 2616674"/>
                  <a:gd name="connsiteY23" fmla="*/ 1325109 h 1325109"/>
                  <a:gd name="connsiteX24" fmla="*/ 900999 w 2616674"/>
                  <a:gd name="connsiteY24" fmla="*/ 1290166 h 1325109"/>
                  <a:gd name="connsiteX25" fmla="*/ 564193 w 2616674"/>
                  <a:gd name="connsiteY25" fmla="*/ 953362 h 1325109"/>
                  <a:gd name="connsiteX26" fmla="*/ 227387 w 2616674"/>
                  <a:gd name="connsiteY26" fmla="*/ 1290166 h 1325109"/>
                  <a:gd name="connsiteX27" fmla="*/ 230910 w 2616674"/>
                  <a:gd name="connsiteY27" fmla="*/ 1325109 h 1325109"/>
                  <a:gd name="connsiteX28" fmla="*/ 22850 w 2616674"/>
                  <a:gd name="connsiteY28" fmla="*/ 1325109 h 1325109"/>
                  <a:gd name="connsiteX29" fmla="*/ 0 w 2616674"/>
                  <a:gd name="connsiteY29" fmla="*/ 1302259 h 1325109"/>
                  <a:gd name="connsiteX30" fmla="*/ 0 w 2616674"/>
                  <a:gd name="connsiteY30" fmla="*/ 1168790 h 1325109"/>
                  <a:gd name="connsiteX31" fmla="*/ 56400 w 2616674"/>
                  <a:gd name="connsiteY31" fmla="*/ 1112390 h 1325109"/>
                  <a:gd name="connsiteX32" fmla="*/ 61521 w 2616674"/>
                  <a:gd name="connsiteY32" fmla="*/ 1112390 h 1325109"/>
                  <a:gd name="connsiteX33" fmla="*/ 61521 w 2616674"/>
                  <a:gd name="connsiteY33" fmla="*/ 831184 h 1325109"/>
                  <a:gd name="connsiteX34" fmla="*/ 227593 w 2616674"/>
                  <a:gd name="connsiteY34" fmla="*/ 665112 h 1325109"/>
                  <a:gd name="connsiteX35" fmla="*/ 562448 w 2616674"/>
                  <a:gd name="connsiteY35" fmla="*/ 665112 h 1325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6674" h="1325109">
                    <a:moveTo>
                      <a:pt x="1545777" y="99509"/>
                    </a:moveTo>
                    <a:lnTo>
                      <a:pt x="1545777" y="665112"/>
                    </a:lnTo>
                    <a:lnTo>
                      <a:pt x="2231297" y="665112"/>
                    </a:lnTo>
                    <a:lnTo>
                      <a:pt x="2089896" y="99509"/>
                    </a:lnTo>
                    <a:close/>
                    <a:moveTo>
                      <a:pt x="828350" y="99509"/>
                    </a:moveTo>
                    <a:lnTo>
                      <a:pt x="686950" y="665112"/>
                    </a:lnTo>
                    <a:lnTo>
                      <a:pt x="1405372" y="665112"/>
                    </a:lnTo>
                    <a:lnTo>
                      <a:pt x="1405372" y="99509"/>
                    </a:lnTo>
                    <a:close/>
                    <a:moveTo>
                      <a:pt x="728726" y="0"/>
                    </a:moveTo>
                    <a:lnTo>
                      <a:pt x="2189520" y="0"/>
                    </a:lnTo>
                    <a:lnTo>
                      <a:pt x="2355798" y="665112"/>
                    </a:lnTo>
                    <a:lnTo>
                      <a:pt x="2389081" y="665112"/>
                    </a:lnTo>
                    <a:cubicBezTo>
                      <a:pt x="2480800" y="665112"/>
                      <a:pt x="2555153" y="739465"/>
                      <a:pt x="2555153" y="831184"/>
                    </a:cubicBezTo>
                    <a:lnTo>
                      <a:pt x="2555153" y="1112390"/>
                    </a:lnTo>
                    <a:lnTo>
                      <a:pt x="2560274" y="1112390"/>
                    </a:lnTo>
                    <a:cubicBezTo>
                      <a:pt x="2591423" y="1112390"/>
                      <a:pt x="2616674" y="1137641"/>
                      <a:pt x="2616674" y="1168790"/>
                    </a:cubicBezTo>
                    <a:lnTo>
                      <a:pt x="2616674" y="1302259"/>
                    </a:lnTo>
                    <a:cubicBezTo>
                      <a:pt x="2616674" y="1314879"/>
                      <a:pt x="2606444" y="1325109"/>
                      <a:pt x="2593824" y="1325109"/>
                    </a:cubicBezTo>
                    <a:lnTo>
                      <a:pt x="2444951" y="1325109"/>
                    </a:lnTo>
                    <a:lnTo>
                      <a:pt x="2448473" y="1290166"/>
                    </a:lnTo>
                    <a:cubicBezTo>
                      <a:pt x="2448473" y="1104154"/>
                      <a:pt x="2297680" y="953362"/>
                      <a:pt x="2111667" y="953362"/>
                    </a:cubicBezTo>
                    <a:cubicBezTo>
                      <a:pt x="1925654" y="953362"/>
                      <a:pt x="1774861" y="1104154"/>
                      <a:pt x="1774861" y="1290166"/>
                    </a:cubicBezTo>
                    <a:lnTo>
                      <a:pt x="1778384" y="1325109"/>
                    </a:lnTo>
                    <a:lnTo>
                      <a:pt x="897477" y="1325109"/>
                    </a:lnTo>
                    <a:lnTo>
                      <a:pt x="900999" y="1290166"/>
                    </a:lnTo>
                    <a:cubicBezTo>
                      <a:pt x="900999" y="1104154"/>
                      <a:pt x="750206" y="953362"/>
                      <a:pt x="564193" y="953362"/>
                    </a:cubicBezTo>
                    <a:cubicBezTo>
                      <a:pt x="378180" y="953362"/>
                      <a:pt x="227387" y="1104154"/>
                      <a:pt x="227387" y="1290166"/>
                    </a:cubicBezTo>
                    <a:lnTo>
                      <a:pt x="230910" y="1325109"/>
                    </a:lnTo>
                    <a:lnTo>
                      <a:pt x="22850" y="1325109"/>
                    </a:lnTo>
                    <a:cubicBezTo>
                      <a:pt x="10230" y="1325109"/>
                      <a:pt x="0" y="1314879"/>
                      <a:pt x="0" y="1302259"/>
                    </a:cubicBezTo>
                    <a:lnTo>
                      <a:pt x="0" y="1168790"/>
                    </a:lnTo>
                    <a:cubicBezTo>
                      <a:pt x="0" y="1137641"/>
                      <a:pt x="25251" y="1112390"/>
                      <a:pt x="56400" y="1112390"/>
                    </a:cubicBezTo>
                    <a:lnTo>
                      <a:pt x="61521" y="1112390"/>
                    </a:lnTo>
                    <a:lnTo>
                      <a:pt x="61521" y="831184"/>
                    </a:lnTo>
                    <a:cubicBezTo>
                      <a:pt x="61521" y="739465"/>
                      <a:pt x="135874" y="665112"/>
                      <a:pt x="227593" y="665112"/>
                    </a:cubicBezTo>
                    <a:lnTo>
                      <a:pt x="562448" y="665112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80905AE0-7855-4325-8D07-C069F832E666}"/>
                  </a:ext>
                </a:extLst>
              </p:cNvPr>
              <p:cNvSpPr/>
              <p:nvPr/>
            </p:nvSpPr>
            <p:spPr bwMode="auto">
              <a:xfrm>
                <a:off x="1218491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F91F7864-DB2E-45DB-AFE6-E332C25E85E4}"/>
                  </a:ext>
                </a:extLst>
              </p:cNvPr>
              <p:cNvSpPr/>
              <p:nvPr/>
            </p:nvSpPr>
            <p:spPr bwMode="auto">
              <a:xfrm>
                <a:off x="2765966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BAD12CC7-07E3-424D-9371-F562F9BFD5F0}"/>
                  </a:ext>
                </a:extLst>
              </p:cNvPr>
              <p:cNvSpPr/>
              <p:nvPr/>
            </p:nvSpPr>
            <p:spPr bwMode="auto">
              <a:xfrm>
                <a:off x="910223" y="4807598"/>
                <a:ext cx="224913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8A825B89-2DED-4849-A3F2-6678837CF67E}"/>
                  </a:ext>
                </a:extLst>
              </p:cNvPr>
              <p:cNvGrpSpPr/>
              <p:nvPr/>
            </p:nvGrpSpPr>
            <p:grpSpPr>
              <a:xfrm>
                <a:off x="1867008" y="3560739"/>
                <a:ext cx="969368" cy="549976"/>
                <a:chOff x="1579363" y="1949632"/>
                <a:chExt cx="1255757" cy="712463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64704818-C8E5-4D5A-ADF1-DD5C21E77A7B}"/>
                    </a:ext>
                  </a:extLst>
                </p:cNvPr>
                <p:cNvSpPr/>
                <p:nvPr/>
              </p:nvSpPr>
              <p:spPr bwMode="auto">
                <a:xfrm>
                  <a:off x="2035942" y="2150698"/>
                  <a:ext cx="333624" cy="4404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23A6228F-1D1F-4440-B085-129C970E47F5}"/>
                    </a:ext>
                  </a:extLst>
                </p:cNvPr>
                <p:cNvSpPr/>
                <p:nvPr/>
              </p:nvSpPr>
              <p:spPr bwMode="auto">
                <a:xfrm>
                  <a:off x="1994830" y="2530774"/>
                  <a:ext cx="415848" cy="13132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47AF1825-C80E-4AA0-BF85-3C6295D317A8}"/>
                    </a:ext>
                  </a:extLst>
                </p:cNvPr>
                <p:cNvSpPr/>
                <p:nvPr/>
              </p:nvSpPr>
              <p:spPr bwMode="auto">
                <a:xfrm>
                  <a:off x="1579363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3ABCA097-8BB0-46EE-B04B-8E09B7275EC2}"/>
                    </a:ext>
                  </a:extLst>
                </p:cNvPr>
                <p:cNvSpPr/>
                <p:nvPr/>
              </p:nvSpPr>
              <p:spPr bwMode="auto">
                <a:xfrm flipH="1">
                  <a:off x="2426326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6" name="アーチ 85">
              <a:extLst>
                <a:ext uri="{FF2B5EF4-FFF2-40B4-BE49-F238E27FC236}">
                  <a16:creationId xmlns:a16="http://schemas.microsoft.com/office/drawing/2014/main" id="{89BDF264-767A-4266-8FCE-E687EF7A96AC}"/>
                </a:ext>
              </a:extLst>
            </p:cNvPr>
            <p:cNvSpPr/>
            <p:nvPr/>
          </p:nvSpPr>
          <p:spPr bwMode="auto">
            <a:xfrm>
              <a:off x="6645079" y="4926297"/>
              <a:ext cx="139896" cy="227100"/>
            </a:xfrm>
            <a:prstGeom prst="blockArc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E731158-636D-4102-A77F-E8055FDD091F}"/>
              </a:ext>
            </a:extLst>
          </p:cNvPr>
          <p:cNvGrpSpPr/>
          <p:nvPr/>
        </p:nvGrpSpPr>
        <p:grpSpPr>
          <a:xfrm>
            <a:off x="6597114" y="929221"/>
            <a:ext cx="2600411" cy="2499779"/>
            <a:chOff x="785816" y="794206"/>
            <a:chExt cx="1688570" cy="1623225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AF971E33-0A75-4B17-BD50-14C8E9EBA9A6}"/>
                </a:ext>
              </a:extLst>
            </p:cNvPr>
            <p:cNvSpPr/>
            <p:nvPr/>
          </p:nvSpPr>
          <p:spPr bwMode="auto">
            <a:xfrm>
              <a:off x="1009473" y="1262063"/>
              <a:ext cx="1243189" cy="485775"/>
            </a:xfrm>
            <a:prstGeom prst="trapezoid">
              <a:avLst/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E29E3A3-A752-469A-9FFE-58DBE1BCE6C5}"/>
                </a:ext>
              </a:extLst>
            </p:cNvPr>
            <p:cNvSpPr/>
            <p:nvPr/>
          </p:nvSpPr>
          <p:spPr bwMode="auto">
            <a:xfrm>
              <a:off x="842513" y="2133476"/>
              <a:ext cx="236717" cy="283955"/>
            </a:xfrm>
            <a:prstGeom prst="round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DAEC134F-7448-4D8D-8015-1EDF8E66FD89}"/>
                </a:ext>
              </a:extLst>
            </p:cNvPr>
            <p:cNvSpPr/>
            <p:nvPr/>
          </p:nvSpPr>
          <p:spPr bwMode="auto">
            <a:xfrm>
              <a:off x="2180971" y="2133475"/>
              <a:ext cx="236717" cy="283955"/>
            </a:xfrm>
            <a:prstGeom prst="round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0E8D081-FA7A-45FF-BCB0-19659FDF7032}"/>
                </a:ext>
              </a:extLst>
            </p:cNvPr>
            <p:cNvSpPr/>
            <p:nvPr/>
          </p:nvSpPr>
          <p:spPr bwMode="auto">
            <a:xfrm>
              <a:off x="1521781" y="924768"/>
              <a:ext cx="216638" cy="28602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7B8FE4CF-EA01-4493-80C9-1563FB57A29A}"/>
                </a:ext>
              </a:extLst>
            </p:cNvPr>
            <p:cNvSpPr/>
            <p:nvPr/>
          </p:nvSpPr>
          <p:spPr bwMode="auto">
            <a:xfrm>
              <a:off x="1495085" y="1171569"/>
              <a:ext cx="270030" cy="85273"/>
            </a:xfrm>
            <a:prstGeom prst="round2Same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19A43D2-5BE1-4998-95FB-647C55CE1F7B}"/>
                </a:ext>
              </a:extLst>
            </p:cNvPr>
            <p:cNvSpPr/>
            <p:nvPr/>
          </p:nvSpPr>
          <p:spPr bwMode="auto">
            <a:xfrm>
              <a:off x="785816" y="1233294"/>
              <a:ext cx="1688570" cy="1011781"/>
            </a:xfrm>
            <a:custGeom>
              <a:avLst/>
              <a:gdLst>
                <a:gd name="connsiteX0" fmla="*/ 361294 w 1688570"/>
                <a:gd name="connsiteY0" fmla="*/ 45004 h 1011781"/>
                <a:gd name="connsiteX1" fmla="*/ 248781 w 1688570"/>
                <a:gd name="connsiteY1" fmla="*/ 495056 h 1011781"/>
                <a:gd name="connsiteX2" fmla="*/ 1439788 w 1688570"/>
                <a:gd name="connsiteY2" fmla="*/ 495056 h 1011781"/>
                <a:gd name="connsiteX3" fmla="*/ 1327274 w 1688570"/>
                <a:gd name="connsiteY3" fmla="*/ 45004 h 1011781"/>
                <a:gd name="connsiteX4" fmla="*/ 326727 w 1688570"/>
                <a:gd name="connsiteY4" fmla="*/ 0 h 1011781"/>
                <a:gd name="connsiteX5" fmla="*/ 1361842 w 1688570"/>
                <a:gd name="connsiteY5" fmla="*/ 0 h 1011781"/>
                <a:gd name="connsiteX6" fmla="*/ 1485606 w 1688570"/>
                <a:gd name="connsiteY6" fmla="*/ 495056 h 1011781"/>
                <a:gd name="connsiteX7" fmla="*/ 1513831 w 1688570"/>
                <a:gd name="connsiteY7" fmla="*/ 495056 h 1011781"/>
                <a:gd name="connsiteX8" fmla="*/ 1631872 w 1688570"/>
                <a:gd name="connsiteY8" fmla="*/ 613097 h 1011781"/>
                <a:gd name="connsiteX9" fmla="*/ 1631872 w 1688570"/>
                <a:gd name="connsiteY9" fmla="*/ 852751 h 1011781"/>
                <a:gd name="connsiteX10" fmla="*/ 1662064 w 1688570"/>
                <a:gd name="connsiteY10" fmla="*/ 852751 h 1011781"/>
                <a:gd name="connsiteX11" fmla="*/ 1688570 w 1688570"/>
                <a:gd name="connsiteY11" fmla="*/ 879257 h 1011781"/>
                <a:gd name="connsiteX12" fmla="*/ 1688570 w 1688570"/>
                <a:gd name="connsiteY12" fmla="*/ 985275 h 1011781"/>
                <a:gd name="connsiteX13" fmla="*/ 1662064 w 1688570"/>
                <a:gd name="connsiteY13" fmla="*/ 1011781 h 1011781"/>
                <a:gd name="connsiteX14" fmla="*/ 26506 w 1688570"/>
                <a:gd name="connsiteY14" fmla="*/ 1011781 h 1011781"/>
                <a:gd name="connsiteX15" fmla="*/ 0 w 1688570"/>
                <a:gd name="connsiteY15" fmla="*/ 985275 h 1011781"/>
                <a:gd name="connsiteX16" fmla="*/ 0 w 1688570"/>
                <a:gd name="connsiteY16" fmla="*/ 879257 h 1011781"/>
                <a:gd name="connsiteX17" fmla="*/ 26506 w 1688570"/>
                <a:gd name="connsiteY17" fmla="*/ 852751 h 1011781"/>
                <a:gd name="connsiteX18" fmla="*/ 56697 w 1688570"/>
                <a:gd name="connsiteY18" fmla="*/ 852751 h 1011781"/>
                <a:gd name="connsiteX19" fmla="*/ 56697 w 1688570"/>
                <a:gd name="connsiteY19" fmla="*/ 613097 h 1011781"/>
                <a:gd name="connsiteX20" fmla="*/ 174738 w 1688570"/>
                <a:gd name="connsiteY20" fmla="*/ 495056 h 1011781"/>
                <a:gd name="connsiteX21" fmla="*/ 202963 w 1688570"/>
                <a:gd name="connsiteY21" fmla="*/ 495056 h 101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88570" h="1011781">
                  <a:moveTo>
                    <a:pt x="361294" y="45004"/>
                  </a:moveTo>
                  <a:lnTo>
                    <a:pt x="248781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BA7C2C85-8D98-49B7-BBBD-712483CC19C1}"/>
                </a:ext>
              </a:extLst>
            </p:cNvPr>
            <p:cNvSpPr/>
            <p:nvPr/>
          </p:nvSpPr>
          <p:spPr bwMode="auto">
            <a:xfrm>
              <a:off x="884518" y="1781769"/>
              <a:ext cx="257506" cy="257506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218387F-D5BD-427F-BCA3-80025CF4AB52}"/>
                </a:ext>
              </a:extLst>
            </p:cNvPr>
            <p:cNvSpPr/>
            <p:nvPr/>
          </p:nvSpPr>
          <p:spPr bwMode="auto">
            <a:xfrm>
              <a:off x="2119185" y="1781769"/>
              <a:ext cx="257506" cy="257506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CBB2F9D-A666-475A-8036-FB6D7FF4FAE8}"/>
                </a:ext>
              </a:extLst>
            </p:cNvPr>
            <p:cNvSpPr/>
            <p:nvPr/>
          </p:nvSpPr>
          <p:spPr bwMode="auto">
            <a:xfrm>
              <a:off x="1412084" y="2130898"/>
              <a:ext cx="436034" cy="227522"/>
            </a:xfrm>
            <a:prstGeom prst="rect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75BD697-C161-4211-B76C-964C7C2CAD60}"/>
                </a:ext>
              </a:extLst>
            </p:cNvPr>
            <p:cNvSpPr/>
            <p:nvPr/>
          </p:nvSpPr>
          <p:spPr bwMode="auto">
            <a:xfrm>
              <a:off x="1213525" y="1839286"/>
              <a:ext cx="832915" cy="185035"/>
            </a:xfrm>
            <a:custGeom>
              <a:avLst/>
              <a:gdLst>
                <a:gd name="connsiteX0" fmla="*/ 0 w 832915"/>
                <a:gd name="connsiteY0" fmla="*/ 162174 h 185035"/>
                <a:gd name="connsiteX1" fmla="*/ 0 w 832915"/>
                <a:gd name="connsiteY1" fmla="*/ 162175 h 185035"/>
                <a:gd name="connsiteX2" fmla="*/ 0 w 832915"/>
                <a:gd name="connsiteY2" fmla="*/ 162175 h 185035"/>
                <a:gd name="connsiteX3" fmla="*/ 22860 w 832915"/>
                <a:gd name="connsiteY3" fmla="*/ 139315 h 185035"/>
                <a:gd name="connsiteX4" fmla="*/ 810055 w 832915"/>
                <a:gd name="connsiteY4" fmla="*/ 139315 h 185035"/>
                <a:gd name="connsiteX5" fmla="*/ 832915 w 832915"/>
                <a:gd name="connsiteY5" fmla="*/ 162175 h 185035"/>
                <a:gd name="connsiteX6" fmla="*/ 832914 w 832915"/>
                <a:gd name="connsiteY6" fmla="*/ 162175 h 185035"/>
                <a:gd name="connsiteX7" fmla="*/ 810054 w 832915"/>
                <a:gd name="connsiteY7" fmla="*/ 185035 h 185035"/>
                <a:gd name="connsiteX8" fmla="*/ 22860 w 832915"/>
                <a:gd name="connsiteY8" fmla="*/ 185034 h 185035"/>
                <a:gd name="connsiteX9" fmla="*/ 6696 w 832915"/>
                <a:gd name="connsiteY9" fmla="*/ 178338 h 185035"/>
                <a:gd name="connsiteX10" fmla="*/ 0 w 832915"/>
                <a:gd name="connsiteY10" fmla="*/ 162175 h 185035"/>
                <a:gd name="connsiteX11" fmla="*/ 6696 w 832915"/>
                <a:gd name="connsiteY11" fmla="*/ 146011 h 185035"/>
                <a:gd name="connsiteX12" fmla="*/ 22860 w 832915"/>
                <a:gd name="connsiteY12" fmla="*/ 139315 h 185035"/>
                <a:gd name="connsiteX13" fmla="*/ 0 w 832915"/>
                <a:gd name="connsiteY13" fmla="*/ 92516 h 185035"/>
                <a:gd name="connsiteX14" fmla="*/ 0 w 832915"/>
                <a:gd name="connsiteY14" fmla="*/ 92517 h 185035"/>
                <a:gd name="connsiteX15" fmla="*/ 0 w 832915"/>
                <a:gd name="connsiteY15" fmla="*/ 92517 h 185035"/>
                <a:gd name="connsiteX16" fmla="*/ 22860 w 832915"/>
                <a:gd name="connsiteY16" fmla="*/ 69657 h 185035"/>
                <a:gd name="connsiteX17" fmla="*/ 810055 w 832915"/>
                <a:gd name="connsiteY17" fmla="*/ 69657 h 185035"/>
                <a:gd name="connsiteX18" fmla="*/ 832915 w 832915"/>
                <a:gd name="connsiteY18" fmla="*/ 92517 h 185035"/>
                <a:gd name="connsiteX19" fmla="*/ 832914 w 832915"/>
                <a:gd name="connsiteY19" fmla="*/ 92517 h 185035"/>
                <a:gd name="connsiteX20" fmla="*/ 810054 w 832915"/>
                <a:gd name="connsiteY20" fmla="*/ 115377 h 185035"/>
                <a:gd name="connsiteX21" fmla="*/ 22860 w 832915"/>
                <a:gd name="connsiteY21" fmla="*/ 115376 h 185035"/>
                <a:gd name="connsiteX22" fmla="*/ 6696 w 832915"/>
                <a:gd name="connsiteY22" fmla="*/ 108680 h 185035"/>
                <a:gd name="connsiteX23" fmla="*/ 0 w 832915"/>
                <a:gd name="connsiteY23" fmla="*/ 92517 h 185035"/>
                <a:gd name="connsiteX24" fmla="*/ 6696 w 832915"/>
                <a:gd name="connsiteY24" fmla="*/ 76353 h 185035"/>
                <a:gd name="connsiteX25" fmla="*/ 22860 w 832915"/>
                <a:gd name="connsiteY25" fmla="*/ 69657 h 185035"/>
                <a:gd name="connsiteX26" fmla="*/ 0 w 832915"/>
                <a:gd name="connsiteY26" fmla="*/ 22859 h 185035"/>
                <a:gd name="connsiteX27" fmla="*/ 0 w 832915"/>
                <a:gd name="connsiteY27" fmla="*/ 22860 h 185035"/>
                <a:gd name="connsiteX28" fmla="*/ 0 w 832915"/>
                <a:gd name="connsiteY28" fmla="*/ 22860 h 185035"/>
                <a:gd name="connsiteX29" fmla="*/ 22860 w 832915"/>
                <a:gd name="connsiteY29" fmla="*/ 0 h 185035"/>
                <a:gd name="connsiteX30" fmla="*/ 810055 w 832915"/>
                <a:gd name="connsiteY30" fmla="*/ 0 h 185035"/>
                <a:gd name="connsiteX31" fmla="*/ 832915 w 832915"/>
                <a:gd name="connsiteY31" fmla="*/ 22860 h 185035"/>
                <a:gd name="connsiteX32" fmla="*/ 832914 w 832915"/>
                <a:gd name="connsiteY32" fmla="*/ 22860 h 185035"/>
                <a:gd name="connsiteX33" fmla="*/ 810054 w 832915"/>
                <a:gd name="connsiteY33" fmla="*/ 45720 h 185035"/>
                <a:gd name="connsiteX34" fmla="*/ 22860 w 832915"/>
                <a:gd name="connsiteY34" fmla="*/ 45719 h 185035"/>
                <a:gd name="connsiteX35" fmla="*/ 6696 w 832915"/>
                <a:gd name="connsiteY35" fmla="*/ 39023 h 185035"/>
                <a:gd name="connsiteX36" fmla="*/ 0 w 832915"/>
                <a:gd name="connsiteY36" fmla="*/ 22860 h 185035"/>
                <a:gd name="connsiteX37" fmla="*/ 6696 w 832915"/>
                <a:gd name="connsiteY37" fmla="*/ 6696 h 185035"/>
                <a:gd name="connsiteX38" fmla="*/ 22860 w 832915"/>
                <a:gd name="connsiteY38" fmla="*/ 0 h 18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32915" h="185035">
                  <a:moveTo>
                    <a:pt x="0" y="162174"/>
                  </a:moveTo>
                  <a:lnTo>
                    <a:pt x="0" y="162175"/>
                  </a:lnTo>
                  <a:lnTo>
                    <a:pt x="0" y="162175"/>
                  </a:lnTo>
                  <a:close/>
                  <a:moveTo>
                    <a:pt x="22860" y="139315"/>
                  </a:moveTo>
                  <a:lnTo>
                    <a:pt x="810055" y="139315"/>
                  </a:lnTo>
                  <a:cubicBezTo>
                    <a:pt x="822680" y="139315"/>
                    <a:pt x="832915" y="149550"/>
                    <a:pt x="832915" y="162175"/>
                  </a:cubicBezTo>
                  <a:lnTo>
                    <a:pt x="832914" y="162175"/>
                  </a:lnTo>
                  <a:cubicBezTo>
                    <a:pt x="832914" y="174800"/>
                    <a:pt x="822679" y="185035"/>
                    <a:pt x="810054" y="185035"/>
                  </a:cubicBezTo>
                  <a:lnTo>
                    <a:pt x="22860" y="185034"/>
                  </a:lnTo>
                  <a:cubicBezTo>
                    <a:pt x="16548" y="185034"/>
                    <a:pt x="10833" y="182475"/>
                    <a:pt x="6696" y="178338"/>
                  </a:cubicBezTo>
                  <a:lnTo>
                    <a:pt x="0" y="162175"/>
                  </a:lnTo>
                  <a:lnTo>
                    <a:pt x="6696" y="146011"/>
                  </a:lnTo>
                  <a:cubicBezTo>
                    <a:pt x="10833" y="141874"/>
                    <a:pt x="16548" y="139315"/>
                    <a:pt x="22860" y="139315"/>
                  </a:cubicBezTo>
                  <a:close/>
                  <a:moveTo>
                    <a:pt x="0" y="92516"/>
                  </a:moveTo>
                  <a:lnTo>
                    <a:pt x="0" y="92517"/>
                  </a:lnTo>
                  <a:lnTo>
                    <a:pt x="0" y="92517"/>
                  </a:lnTo>
                  <a:close/>
                  <a:moveTo>
                    <a:pt x="22860" y="69657"/>
                  </a:moveTo>
                  <a:lnTo>
                    <a:pt x="810055" y="69657"/>
                  </a:lnTo>
                  <a:cubicBezTo>
                    <a:pt x="822680" y="69657"/>
                    <a:pt x="832915" y="79892"/>
                    <a:pt x="832915" y="92517"/>
                  </a:cubicBezTo>
                  <a:lnTo>
                    <a:pt x="832914" y="92517"/>
                  </a:lnTo>
                  <a:cubicBezTo>
                    <a:pt x="832914" y="105142"/>
                    <a:pt x="822679" y="115377"/>
                    <a:pt x="810054" y="115377"/>
                  </a:cubicBezTo>
                  <a:lnTo>
                    <a:pt x="22860" y="115376"/>
                  </a:lnTo>
                  <a:cubicBezTo>
                    <a:pt x="16548" y="115376"/>
                    <a:pt x="10833" y="112817"/>
                    <a:pt x="6696" y="108680"/>
                  </a:cubicBezTo>
                  <a:lnTo>
                    <a:pt x="0" y="92517"/>
                  </a:lnTo>
                  <a:lnTo>
                    <a:pt x="6696" y="76353"/>
                  </a:lnTo>
                  <a:cubicBezTo>
                    <a:pt x="10833" y="72216"/>
                    <a:pt x="16548" y="69657"/>
                    <a:pt x="22860" y="69657"/>
                  </a:cubicBezTo>
                  <a:close/>
                  <a:moveTo>
                    <a:pt x="0" y="22859"/>
                  </a:moveTo>
                  <a:lnTo>
                    <a:pt x="0" y="22860"/>
                  </a:lnTo>
                  <a:lnTo>
                    <a:pt x="0" y="22860"/>
                  </a:lnTo>
                  <a:close/>
                  <a:moveTo>
                    <a:pt x="22860" y="0"/>
                  </a:moveTo>
                  <a:lnTo>
                    <a:pt x="810055" y="0"/>
                  </a:lnTo>
                  <a:cubicBezTo>
                    <a:pt x="822680" y="0"/>
                    <a:pt x="832915" y="10235"/>
                    <a:pt x="832915" y="22860"/>
                  </a:cubicBezTo>
                  <a:lnTo>
                    <a:pt x="832914" y="22860"/>
                  </a:lnTo>
                  <a:cubicBezTo>
                    <a:pt x="832914" y="35485"/>
                    <a:pt x="822679" y="45720"/>
                    <a:pt x="810054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60"/>
                  </a:lnTo>
                  <a:lnTo>
                    <a:pt x="6696" y="6696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2054A9D-0D39-408B-8EE1-ED79063650C0}"/>
                </a:ext>
              </a:extLst>
            </p:cNvPr>
            <p:cNvSpPr/>
            <p:nvPr/>
          </p:nvSpPr>
          <p:spPr bwMode="auto">
            <a:xfrm>
              <a:off x="1225303" y="794206"/>
              <a:ext cx="265449" cy="400243"/>
            </a:xfrm>
            <a:custGeom>
              <a:avLst/>
              <a:gdLst>
                <a:gd name="connsiteX0" fmla="*/ 0 w 265449"/>
                <a:gd name="connsiteY0" fmla="*/ 252440 h 400243"/>
                <a:gd name="connsiteX1" fmla="*/ 265449 w 265449"/>
                <a:gd name="connsiteY1" fmla="*/ 260521 h 400243"/>
                <a:gd name="connsiteX2" fmla="*/ 39604 w 265449"/>
                <a:gd name="connsiteY2" fmla="*/ 400243 h 400243"/>
                <a:gd name="connsiteX3" fmla="*/ 78360 w 265449"/>
                <a:gd name="connsiteY3" fmla="*/ 0 h 400243"/>
                <a:gd name="connsiteX4" fmla="*/ 260346 w 265449"/>
                <a:gd name="connsiteY4" fmla="*/ 193414 h 400243"/>
                <a:gd name="connsiteX5" fmla="*/ 1851 w 265449"/>
                <a:gd name="connsiteY5" fmla="*/ 132516 h 40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449" h="400243">
                  <a:moveTo>
                    <a:pt x="0" y="252440"/>
                  </a:moveTo>
                  <a:lnTo>
                    <a:pt x="265449" y="260521"/>
                  </a:lnTo>
                  <a:lnTo>
                    <a:pt x="39604" y="400243"/>
                  </a:lnTo>
                  <a:close/>
                  <a:moveTo>
                    <a:pt x="78360" y="0"/>
                  </a:moveTo>
                  <a:lnTo>
                    <a:pt x="260346" y="193414"/>
                  </a:lnTo>
                  <a:lnTo>
                    <a:pt x="1851" y="132516"/>
                  </a:lnTo>
                  <a:close/>
                </a:path>
              </a:pathLst>
            </a:custGeom>
            <a:solidFill>
              <a:srgbClr val="33C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5A44BE3-C94C-4B08-B2C0-B336147213E1}"/>
                </a:ext>
              </a:extLst>
            </p:cNvPr>
            <p:cNvSpPr/>
            <p:nvPr/>
          </p:nvSpPr>
          <p:spPr bwMode="auto">
            <a:xfrm flipH="1">
              <a:off x="1775276" y="794206"/>
              <a:ext cx="265449" cy="400243"/>
            </a:xfrm>
            <a:custGeom>
              <a:avLst/>
              <a:gdLst>
                <a:gd name="connsiteX0" fmla="*/ 0 w 265449"/>
                <a:gd name="connsiteY0" fmla="*/ 252440 h 400243"/>
                <a:gd name="connsiteX1" fmla="*/ 265449 w 265449"/>
                <a:gd name="connsiteY1" fmla="*/ 260521 h 400243"/>
                <a:gd name="connsiteX2" fmla="*/ 39604 w 265449"/>
                <a:gd name="connsiteY2" fmla="*/ 400243 h 400243"/>
                <a:gd name="connsiteX3" fmla="*/ 78360 w 265449"/>
                <a:gd name="connsiteY3" fmla="*/ 0 h 400243"/>
                <a:gd name="connsiteX4" fmla="*/ 260346 w 265449"/>
                <a:gd name="connsiteY4" fmla="*/ 193414 h 400243"/>
                <a:gd name="connsiteX5" fmla="*/ 1851 w 265449"/>
                <a:gd name="connsiteY5" fmla="*/ 132516 h 400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449" h="400243">
                  <a:moveTo>
                    <a:pt x="0" y="252440"/>
                  </a:moveTo>
                  <a:lnTo>
                    <a:pt x="265449" y="260521"/>
                  </a:lnTo>
                  <a:lnTo>
                    <a:pt x="39604" y="400243"/>
                  </a:lnTo>
                  <a:close/>
                  <a:moveTo>
                    <a:pt x="78360" y="0"/>
                  </a:moveTo>
                  <a:lnTo>
                    <a:pt x="260346" y="193414"/>
                  </a:lnTo>
                  <a:lnTo>
                    <a:pt x="1851" y="132516"/>
                  </a:lnTo>
                  <a:close/>
                </a:path>
              </a:pathLst>
            </a:custGeom>
            <a:solidFill>
              <a:srgbClr val="33C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14">
              <a:extLst>
                <a:ext uri="{FF2B5EF4-FFF2-40B4-BE49-F238E27FC236}">
                  <a16:creationId xmlns:a16="http://schemas.microsoft.com/office/drawing/2014/main" id="{178767C8-BA9F-44AD-A4AE-A068819D8F72}"/>
                </a:ext>
              </a:extLst>
            </p:cNvPr>
            <p:cNvSpPr/>
            <p:nvPr/>
          </p:nvSpPr>
          <p:spPr bwMode="auto">
            <a:xfrm>
              <a:off x="928793" y="1853825"/>
              <a:ext cx="170495" cy="170495"/>
            </a:xfrm>
            <a:prstGeom prst="blockArc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アーチ 15">
              <a:extLst>
                <a:ext uri="{FF2B5EF4-FFF2-40B4-BE49-F238E27FC236}">
                  <a16:creationId xmlns:a16="http://schemas.microsoft.com/office/drawing/2014/main" id="{9A5924B6-DF0D-4AA0-A2AC-06E799BA1C68}"/>
                </a:ext>
              </a:extLst>
            </p:cNvPr>
            <p:cNvSpPr/>
            <p:nvPr/>
          </p:nvSpPr>
          <p:spPr bwMode="auto">
            <a:xfrm>
              <a:off x="2162690" y="1853825"/>
              <a:ext cx="170495" cy="170495"/>
            </a:xfrm>
            <a:prstGeom prst="blockArc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5904510-243C-4FD5-9859-712C3B0077AC}"/>
              </a:ext>
            </a:extLst>
          </p:cNvPr>
          <p:cNvGrpSpPr/>
          <p:nvPr/>
        </p:nvGrpSpPr>
        <p:grpSpPr>
          <a:xfrm>
            <a:off x="717019" y="929221"/>
            <a:ext cx="2600411" cy="2499779"/>
            <a:chOff x="902550" y="368660"/>
            <a:chExt cx="2600411" cy="249977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907661C-7B25-46FE-A4E7-C215B57D8F32}"/>
                </a:ext>
              </a:extLst>
            </p:cNvPr>
            <p:cNvGrpSpPr/>
            <p:nvPr/>
          </p:nvGrpSpPr>
          <p:grpSpPr>
            <a:xfrm>
              <a:off x="902550" y="368660"/>
              <a:ext cx="2600411" cy="2499779"/>
              <a:chOff x="785816" y="794206"/>
              <a:chExt cx="1688570" cy="1623225"/>
            </a:xfrm>
          </p:grpSpPr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04101F7F-65C1-4E79-B3C4-75A80962A8F0}"/>
                  </a:ext>
                </a:extLst>
              </p:cNvPr>
              <p:cNvSpPr/>
              <p:nvPr/>
            </p:nvSpPr>
            <p:spPr bwMode="auto">
              <a:xfrm>
                <a:off x="1009473" y="1262063"/>
                <a:ext cx="1243189" cy="485775"/>
              </a:xfrm>
              <a:prstGeom prst="trapezoid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53542FEA-DE93-4383-8ED7-524ADA0C4870}"/>
                  </a:ext>
                </a:extLst>
              </p:cNvPr>
              <p:cNvSpPr/>
              <p:nvPr/>
            </p:nvSpPr>
            <p:spPr bwMode="auto">
              <a:xfrm>
                <a:off x="842513" y="2133476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6D96D752-5A7F-4B0C-9CD9-8023056F7458}"/>
                  </a:ext>
                </a:extLst>
              </p:cNvPr>
              <p:cNvSpPr/>
              <p:nvPr/>
            </p:nvSpPr>
            <p:spPr bwMode="auto">
              <a:xfrm>
                <a:off x="2180971" y="2133475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860F7B09-5934-4D8A-A165-49D3EF681CA6}"/>
                  </a:ext>
                </a:extLst>
              </p:cNvPr>
              <p:cNvSpPr/>
              <p:nvPr/>
            </p:nvSpPr>
            <p:spPr bwMode="auto">
              <a:xfrm>
                <a:off x="1521781" y="924768"/>
                <a:ext cx="216638" cy="2860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2D551C96-58E9-48F2-977A-9304E0B53196}"/>
                  </a:ext>
                </a:extLst>
              </p:cNvPr>
              <p:cNvSpPr/>
              <p:nvPr/>
            </p:nvSpPr>
            <p:spPr bwMode="auto">
              <a:xfrm>
                <a:off x="1495085" y="1171569"/>
                <a:ext cx="270030" cy="85273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5F03160-8949-4D10-A291-84C02C529980}"/>
                  </a:ext>
                </a:extLst>
              </p:cNvPr>
              <p:cNvSpPr/>
              <p:nvPr/>
            </p:nvSpPr>
            <p:spPr bwMode="auto">
              <a:xfrm>
                <a:off x="785816" y="1233294"/>
                <a:ext cx="1688570" cy="1011781"/>
              </a:xfrm>
              <a:custGeom>
                <a:avLst/>
                <a:gdLst>
                  <a:gd name="connsiteX0" fmla="*/ 361294 w 1688570"/>
                  <a:gd name="connsiteY0" fmla="*/ 45004 h 1011781"/>
                  <a:gd name="connsiteX1" fmla="*/ 248781 w 1688570"/>
                  <a:gd name="connsiteY1" fmla="*/ 495056 h 1011781"/>
                  <a:gd name="connsiteX2" fmla="*/ 1439788 w 1688570"/>
                  <a:gd name="connsiteY2" fmla="*/ 495056 h 1011781"/>
                  <a:gd name="connsiteX3" fmla="*/ 1327274 w 1688570"/>
                  <a:gd name="connsiteY3" fmla="*/ 45004 h 1011781"/>
                  <a:gd name="connsiteX4" fmla="*/ 326727 w 1688570"/>
                  <a:gd name="connsiteY4" fmla="*/ 0 h 1011781"/>
                  <a:gd name="connsiteX5" fmla="*/ 1361842 w 1688570"/>
                  <a:gd name="connsiteY5" fmla="*/ 0 h 1011781"/>
                  <a:gd name="connsiteX6" fmla="*/ 1485606 w 1688570"/>
                  <a:gd name="connsiteY6" fmla="*/ 495056 h 1011781"/>
                  <a:gd name="connsiteX7" fmla="*/ 1513831 w 1688570"/>
                  <a:gd name="connsiteY7" fmla="*/ 495056 h 1011781"/>
                  <a:gd name="connsiteX8" fmla="*/ 1631872 w 1688570"/>
                  <a:gd name="connsiteY8" fmla="*/ 613097 h 1011781"/>
                  <a:gd name="connsiteX9" fmla="*/ 1631872 w 1688570"/>
                  <a:gd name="connsiteY9" fmla="*/ 852751 h 1011781"/>
                  <a:gd name="connsiteX10" fmla="*/ 1662064 w 1688570"/>
                  <a:gd name="connsiteY10" fmla="*/ 852751 h 1011781"/>
                  <a:gd name="connsiteX11" fmla="*/ 1688570 w 1688570"/>
                  <a:gd name="connsiteY11" fmla="*/ 879257 h 1011781"/>
                  <a:gd name="connsiteX12" fmla="*/ 1688570 w 1688570"/>
                  <a:gd name="connsiteY12" fmla="*/ 985275 h 1011781"/>
                  <a:gd name="connsiteX13" fmla="*/ 1662064 w 1688570"/>
                  <a:gd name="connsiteY13" fmla="*/ 1011781 h 1011781"/>
                  <a:gd name="connsiteX14" fmla="*/ 26506 w 1688570"/>
                  <a:gd name="connsiteY14" fmla="*/ 1011781 h 1011781"/>
                  <a:gd name="connsiteX15" fmla="*/ 0 w 1688570"/>
                  <a:gd name="connsiteY15" fmla="*/ 985275 h 1011781"/>
                  <a:gd name="connsiteX16" fmla="*/ 0 w 1688570"/>
                  <a:gd name="connsiteY16" fmla="*/ 879257 h 1011781"/>
                  <a:gd name="connsiteX17" fmla="*/ 26506 w 1688570"/>
                  <a:gd name="connsiteY17" fmla="*/ 852751 h 1011781"/>
                  <a:gd name="connsiteX18" fmla="*/ 56697 w 1688570"/>
                  <a:gd name="connsiteY18" fmla="*/ 852751 h 1011781"/>
                  <a:gd name="connsiteX19" fmla="*/ 56697 w 1688570"/>
                  <a:gd name="connsiteY19" fmla="*/ 613097 h 1011781"/>
                  <a:gd name="connsiteX20" fmla="*/ 174738 w 1688570"/>
                  <a:gd name="connsiteY20" fmla="*/ 495056 h 1011781"/>
                  <a:gd name="connsiteX21" fmla="*/ 202963 w 1688570"/>
                  <a:gd name="connsiteY21" fmla="*/ 495056 h 101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8570" h="1011781">
                    <a:moveTo>
                      <a:pt x="361294" y="45004"/>
                    </a:moveTo>
                    <a:lnTo>
                      <a:pt x="248781" y="495056"/>
                    </a:lnTo>
                    <a:lnTo>
                      <a:pt x="1439788" y="495056"/>
                    </a:lnTo>
                    <a:lnTo>
                      <a:pt x="1327274" y="45004"/>
                    </a:lnTo>
                    <a:close/>
                    <a:moveTo>
                      <a:pt x="326727" y="0"/>
                    </a:moveTo>
                    <a:lnTo>
                      <a:pt x="1361842" y="0"/>
                    </a:lnTo>
                    <a:lnTo>
                      <a:pt x="1485606" y="495056"/>
                    </a:lnTo>
                    <a:lnTo>
                      <a:pt x="1513831" y="495056"/>
                    </a:lnTo>
                    <a:cubicBezTo>
                      <a:pt x="1579023" y="495056"/>
                      <a:pt x="1631872" y="547905"/>
                      <a:pt x="1631872" y="613097"/>
                    </a:cubicBezTo>
                    <a:lnTo>
                      <a:pt x="1631872" y="852751"/>
                    </a:lnTo>
                    <a:lnTo>
                      <a:pt x="1662064" y="852751"/>
                    </a:lnTo>
                    <a:cubicBezTo>
                      <a:pt x="1676703" y="852751"/>
                      <a:pt x="1688570" y="864618"/>
                      <a:pt x="1688570" y="879257"/>
                    </a:cubicBezTo>
                    <a:lnTo>
                      <a:pt x="1688570" y="985275"/>
                    </a:lnTo>
                    <a:cubicBezTo>
                      <a:pt x="1688570" y="999914"/>
                      <a:pt x="1676703" y="1011781"/>
                      <a:pt x="1662064" y="1011781"/>
                    </a:cubicBezTo>
                    <a:lnTo>
                      <a:pt x="26506" y="1011781"/>
                    </a:lnTo>
                    <a:cubicBezTo>
                      <a:pt x="11867" y="1011781"/>
                      <a:pt x="0" y="999914"/>
                      <a:pt x="0" y="985275"/>
                    </a:cubicBezTo>
                    <a:lnTo>
                      <a:pt x="0" y="879257"/>
                    </a:lnTo>
                    <a:cubicBezTo>
                      <a:pt x="0" y="864618"/>
                      <a:pt x="11867" y="852751"/>
                      <a:pt x="26506" y="852751"/>
                    </a:cubicBezTo>
                    <a:lnTo>
                      <a:pt x="56697" y="852751"/>
                    </a:lnTo>
                    <a:lnTo>
                      <a:pt x="56697" y="613097"/>
                    </a:lnTo>
                    <a:cubicBezTo>
                      <a:pt x="56697" y="547905"/>
                      <a:pt x="109546" y="495056"/>
                      <a:pt x="174738" y="495056"/>
                    </a:cubicBezTo>
                    <a:lnTo>
                      <a:pt x="202963" y="495056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92A39AD-5E24-4C67-A34E-B6415E85F874}"/>
                  </a:ext>
                </a:extLst>
              </p:cNvPr>
              <p:cNvSpPr/>
              <p:nvPr/>
            </p:nvSpPr>
            <p:spPr bwMode="auto">
              <a:xfrm>
                <a:off x="884518" y="1781769"/>
                <a:ext cx="257506" cy="25750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FB2456F-7911-44E5-815F-0F7381B60D51}"/>
                  </a:ext>
                </a:extLst>
              </p:cNvPr>
              <p:cNvSpPr/>
              <p:nvPr/>
            </p:nvSpPr>
            <p:spPr bwMode="auto">
              <a:xfrm>
                <a:off x="2119185" y="1781769"/>
                <a:ext cx="257506" cy="25750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43E561C-A56E-4CE0-A7D8-57596B201A5B}"/>
                  </a:ext>
                </a:extLst>
              </p:cNvPr>
              <p:cNvSpPr/>
              <p:nvPr/>
            </p:nvSpPr>
            <p:spPr bwMode="auto">
              <a:xfrm>
                <a:off x="1412084" y="2130898"/>
                <a:ext cx="436034" cy="227522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BD055BD-A1DF-4D2D-85A3-BBE162BA9485}"/>
                  </a:ext>
                </a:extLst>
              </p:cNvPr>
              <p:cNvSpPr/>
              <p:nvPr/>
            </p:nvSpPr>
            <p:spPr bwMode="auto">
              <a:xfrm>
                <a:off x="1213525" y="1839286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60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60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BF60C10-1AB6-42CE-9AAE-B3CC6C3CC218}"/>
                  </a:ext>
                </a:extLst>
              </p:cNvPr>
              <p:cNvSpPr/>
              <p:nvPr/>
            </p:nvSpPr>
            <p:spPr bwMode="auto">
              <a:xfrm>
                <a:off x="1225303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65E146F-7CD7-400D-9166-DF458112B258}"/>
                  </a:ext>
                </a:extLst>
              </p:cNvPr>
              <p:cNvSpPr/>
              <p:nvPr/>
            </p:nvSpPr>
            <p:spPr bwMode="auto">
              <a:xfrm flipH="1">
                <a:off x="1775276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603893E5-92BC-49A2-829D-ACA50293C0C3}"/>
                </a:ext>
              </a:extLst>
            </p:cNvPr>
            <p:cNvSpPr/>
            <p:nvPr/>
          </p:nvSpPr>
          <p:spPr bwMode="auto">
            <a:xfrm>
              <a:off x="1197336" y="1948226"/>
              <a:ext cx="262564" cy="2625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0FBF829-1305-41E7-BCEE-07BA8E3D920B}"/>
                </a:ext>
              </a:extLst>
            </p:cNvPr>
            <p:cNvSpPr/>
            <p:nvPr/>
          </p:nvSpPr>
          <p:spPr bwMode="auto">
            <a:xfrm>
              <a:off x="3089636" y="1948226"/>
              <a:ext cx="262564" cy="26256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F2BC686-DA95-4F05-9A5F-B79DF4F7AD67}"/>
              </a:ext>
            </a:extLst>
          </p:cNvPr>
          <p:cNvGrpSpPr/>
          <p:nvPr/>
        </p:nvGrpSpPr>
        <p:grpSpPr>
          <a:xfrm>
            <a:off x="3618808" y="929221"/>
            <a:ext cx="2600411" cy="2499779"/>
            <a:chOff x="3748994" y="368660"/>
            <a:chExt cx="2600411" cy="249977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DFCF667E-0F3E-4071-8E4C-F14A6D00EA0C}"/>
                </a:ext>
              </a:extLst>
            </p:cNvPr>
            <p:cNvGrpSpPr/>
            <p:nvPr/>
          </p:nvGrpSpPr>
          <p:grpSpPr>
            <a:xfrm>
              <a:off x="3748994" y="368660"/>
              <a:ext cx="2600411" cy="2499779"/>
              <a:chOff x="785816" y="794206"/>
              <a:chExt cx="1688570" cy="1623225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2A6354B8-945A-4AFD-8589-8C14B6E992C9}"/>
                  </a:ext>
                </a:extLst>
              </p:cNvPr>
              <p:cNvSpPr/>
              <p:nvPr/>
            </p:nvSpPr>
            <p:spPr bwMode="auto">
              <a:xfrm>
                <a:off x="1009473" y="1262063"/>
                <a:ext cx="1243189" cy="485775"/>
              </a:xfrm>
              <a:prstGeom prst="trapezoid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1BEA9B50-7807-4D23-8FBA-B157509BEC7D}"/>
                  </a:ext>
                </a:extLst>
              </p:cNvPr>
              <p:cNvSpPr/>
              <p:nvPr/>
            </p:nvSpPr>
            <p:spPr bwMode="auto">
              <a:xfrm>
                <a:off x="842513" y="2133476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A16F76A9-DE5E-4D3B-9251-0F27C27AB8BE}"/>
                  </a:ext>
                </a:extLst>
              </p:cNvPr>
              <p:cNvSpPr/>
              <p:nvPr/>
            </p:nvSpPr>
            <p:spPr bwMode="auto">
              <a:xfrm>
                <a:off x="2180971" y="2133475"/>
                <a:ext cx="236717" cy="283955"/>
              </a:xfrm>
              <a:prstGeom prst="round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89E7C497-10E7-4C4B-90CE-6DF87AA7E6E2}"/>
                  </a:ext>
                </a:extLst>
              </p:cNvPr>
              <p:cNvSpPr/>
              <p:nvPr/>
            </p:nvSpPr>
            <p:spPr bwMode="auto">
              <a:xfrm>
                <a:off x="1521781" y="924768"/>
                <a:ext cx="216638" cy="2860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C3CA621A-AE13-4759-8D9B-512F0AF0BD43}"/>
                  </a:ext>
                </a:extLst>
              </p:cNvPr>
              <p:cNvSpPr/>
              <p:nvPr/>
            </p:nvSpPr>
            <p:spPr bwMode="auto">
              <a:xfrm>
                <a:off x="1495085" y="1171569"/>
                <a:ext cx="270030" cy="85273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0CA717A-BC76-4AB1-B148-1DFE6681622F}"/>
                  </a:ext>
                </a:extLst>
              </p:cNvPr>
              <p:cNvSpPr/>
              <p:nvPr/>
            </p:nvSpPr>
            <p:spPr bwMode="auto">
              <a:xfrm>
                <a:off x="785816" y="1233294"/>
                <a:ext cx="1688570" cy="1011781"/>
              </a:xfrm>
              <a:custGeom>
                <a:avLst/>
                <a:gdLst>
                  <a:gd name="connsiteX0" fmla="*/ 361294 w 1688570"/>
                  <a:gd name="connsiteY0" fmla="*/ 45004 h 1011781"/>
                  <a:gd name="connsiteX1" fmla="*/ 248781 w 1688570"/>
                  <a:gd name="connsiteY1" fmla="*/ 495056 h 1011781"/>
                  <a:gd name="connsiteX2" fmla="*/ 1439788 w 1688570"/>
                  <a:gd name="connsiteY2" fmla="*/ 495056 h 1011781"/>
                  <a:gd name="connsiteX3" fmla="*/ 1327274 w 1688570"/>
                  <a:gd name="connsiteY3" fmla="*/ 45004 h 1011781"/>
                  <a:gd name="connsiteX4" fmla="*/ 326727 w 1688570"/>
                  <a:gd name="connsiteY4" fmla="*/ 0 h 1011781"/>
                  <a:gd name="connsiteX5" fmla="*/ 1361842 w 1688570"/>
                  <a:gd name="connsiteY5" fmla="*/ 0 h 1011781"/>
                  <a:gd name="connsiteX6" fmla="*/ 1485606 w 1688570"/>
                  <a:gd name="connsiteY6" fmla="*/ 495056 h 1011781"/>
                  <a:gd name="connsiteX7" fmla="*/ 1513831 w 1688570"/>
                  <a:gd name="connsiteY7" fmla="*/ 495056 h 1011781"/>
                  <a:gd name="connsiteX8" fmla="*/ 1631872 w 1688570"/>
                  <a:gd name="connsiteY8" fmla="*/ 613097 h 1011781"/>
                  <a:gd name="connsiteX9" fmla="*/ 1631872 w 1688570"/>
                  <a:gd name="connsiteY9" fmla="*/ 852751 h 1011781"/>
                  <a:gd name="connsiteX10" fmla="*/ 1662064 w 1688570"/>
                  <a:gd name="connsiteY10" fmla="*/ 852751 h 1011781"/>
                  <a:gd name="connsiteX11" fmla="*/ 1688570 w 1688570"/>
                  <a:gd name="connsiteY11" fmla="*/ 879257 h 1011781"/>
                  <a:gd name="connsiteX12" fmla="*/ 1688570 w 1688570"/>
                  <a:gd name="connsiteY12" fmla="*/ 985275 h 1011781"/>
                  <a:gd name="connsiteX13" fmla="*/ 1662064 w 1688570"/>
                  <a:gd name="connsiteY13" fmla="*/ 1011781 h 1011781"/>
                  <a:gd name="connsiteX14" fmla="*/ 26506 w 1688570"/>
                  <a:gd name="connsiteY14" fmla="*/ 1011781 h 1011781"/>
                  <a:gd name="connsiteX15" fmla="*/ 0 w 1688570"/>
                  <a:gd name="connsiteY15" fmla="*/ 985275 h 1011781"/>
                  <a:gd name="connsiteX16" fmla="*/ 0 w 1688570"/>
                  <a:gd name="connsiteY16" fmla="*/ 879257 h 1011781"/>
                  <a:gd name="connsiteX17" fmla="*/ 26506 w 1688570"/>
                  <a:gd name="connsiteY17" fmla="*/ 852751 h 1011781"/>
                  <a:gd name="connsiteX18" fmla="*/ 56697 w 1688570"/>
                  <a:gd name="connsiteY18" fmla="*/ 852751 h 1011781"/>
                  <a:gd name="connsiteX19" fmla="*/ 56697 w 1688570"/>
                  <a:gd name="connsiteY19" fmla="*/ 613097 h 1011781"/>
                  <a:gd name="connsiteX20" fmla="*/ 174738 w 1688570"/>
                  <a:gd name="connsiteY20" fmla="*/ 495056 h 1011781"/>
                  <a:gd name="connsiteX21" fmla="*/ 202963 w 1688570"/>
                  <a:gd name="connsiteY21" fmla="*/ 495056 h 101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88570" h="1011781">
                    <a:moveTo>
                      <a:pt x="361294" y="45004"/>
                    </a:moveTo>
                    <a:lnTo>
                      <a:pt x="248781" y="495056"/>
                    </a:lnTo>
                    <a:lnTo>
                      <a:pt x="1439788" y="495056"/>
                    </a:lnTo>
                    <a:lnTo>
                      <a:pt x="1327274" y="45004"/>
                    </a:lnTo>
                    <a:close/>
                    <a:moveTo>
                      <a:pt x="326727" y="0"/>
                    </a:moveTo>
                    <a:lnTo>
                      <a:pt x="1361842" y="0"/>
                    </a:lnTo>
                    <a:lnTo>
                      <a:pt x="1485606" y="495056"/>
                    </a:lnTo>
                    <a:lnTo>
                      <a:pt x="1513831" y="495056"/>
                    </a:lnTo>
                    <a:cubicBezTo>
                      <a:pt x="1579023" y="495056"/>
                      <a:pt x="1631872" y="547905"/>
                      <a:pt x="1631872" y="613097"/>
                    </a:cubicBezTo>
                    <a:lnTo>
                      <a:pt x="1631872" y="852751"/>
                    </a:lnTo>
                    <a:lnTo>
                      <a:pt x="1662064" y="852751"/>
                    </a:lnTo>
                    <a:cubicBezTo>
                      <a:pt x="1676703" y="852751"/>
                      <a:pt x="1688570" y="864618"/>
                      <a:pt x="1688570" y="879257"/>
                    </a:cubicBezTo>
                    <a:lnTo>
                      <a:pt x="1688570" y="985275"/>
                    </a:lnTo>
                    <a:cubicBezTo>
                      <a:pt x="1688570" y="999914"/>
                      <a:pt x="1676703" y="1011781"/>
                      <a:pt x="1662064" y="1011781"/>
                    </a:cubicBezTo>
                    <a:lnTo>
                      <a:pt x="26506" y="1011781"/>
                    </a:lnTo>
                    <a:cubicBezTo>
                      <a:pt x="11867" y="1011781"/>
                      <a:pt x="0" y="999914"/>
                      <a:pt x="0" y="985275"/>
                    </a:cubicBezTo>
                    <a:lnTo>
                      <a:pt x="0" y="879257"/>
                    </a:lnTo>
                    <a:cubicBezTo>
                      <a:pt x="0" y="864618"/>
                      <a:pt x="11867" y="852751"/>
                      <a:pt x="26506" y="852751"/>
                    </a:cubicBezTo>
                    <a:lnTo>
                      <a:pt x="56697" y="852751"/>
                    </a:lnTo>
                    <a:lnTo>
                      <a:pt x="56697" y="613097"/>
                    </a:lnTo>
                    <a:cubicBezTo>
                      <a:pt x="56697" y="547905"/>
                      <a:pt x="109546" y="495056"/>
                      <a:pt x="174738" y="495056"/>
                    </a:cubicBezTo>
                    <a:lnTo>
                      <a:pt x="202963" y="49505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4AE08722-69AE-433D-AFBA-14171F19C483}"/>
                  </a:ext>
                </a:extLst>
              </p:cNvPr>
              <p:cNvSpPr/>
              <p:nvPr/>
            </p:nvSpPr>
            <p:spPr bwMode="auto">
              <a:xfrm>
                <a:off x="1412084" y="2130898"/>
                <a:ext cx="436034" cy="227522"/>
              </a:xfrm>
              <a:prstGeom prst="rect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0795373-2859-463F-A728-CD4FA92F2044}"/>
                  </a:ext>
                </a:extLst>
              </p:cNvPr>
              <p:cNvSpPr/>
              <p:nvPr/>
            </p:nvSpPr>
            <p:spPr bwMode="auto">
              <a:xfrm>
                <a:off x="1213525" y="1839286"/>
                <a:ext cx="832915" cy="185035"/>
              </a:xfrm>
              <a:custGeom>
                <a:avLst/>
                <a:gdLst>
                  <a:gd name="connsiteX0" fmla="*/ 0 w 832915"/>
                  <a:gd name="connsiteY0" fmla="*/ 162174 h 185035"/>
                  <a:gd name="connsiteX1" fmla="*/ 0 w 832915"/>
                  <a:gd name="connsiteY1" fmla="*/ 162175 h 185035"/>
                  <a:gd name="connsiteX2" fmla="*/ 0 w 832915"/>
                  <a:gd name="connsiteY2" fmla="*/ 162175 h 185035"/>
                  <a:gd name="connsiteX3" fmla="*/ 22860 w 832915"/>
                  <a:gd name="connsiteY3" fmla="*/ 139315 h 185035"/>
                  <a:gd name="connsiteX4" fmla="*/ 810055 w 832915"/>
                  <a:gd name="connsiteY4" fmla="*/ 139315 h 185035"/>
                  <a:gd name="connsiteX5" fmla="*/ 832915 w 832915"/>
                  <a:gd name="connsiteY5" fmla="*/ 162175 h 185035"/>
                  <a:gd name="connsiteX6" fmla="*/ 832914 w 832915"/>
                  <a:gd name="connsiteY6" fmla="*/ 162175 h 185035"/>
                  <a:gd name="connsiteX7" fmla="*/ 810054 w 832915"/>
                  <a:gd name="connsiteY7" fmla="*/ 185035 h 185035"/>
                  <a:gd name="connsiteX8" fmla="*/ 22860 w 832915"/>
                  <a:gd name="connsiteY8" fmla="*/ 185034 h 185035"/>
                  <a:gd name="connsiteX9" fmla="*/ 6696 w 832915"/>
                  <a:gd name="connsiteY9" fmla="*/ 178338 h 185035"/>
                  <a:gd name="connsiteX10" fmla="*/ 0 w 832915"/>
                  <a:gd name="connsiteY10" fmla="*/ 162175 h 185035"/>
                  <a:gd name="connsiteX11" fmla="*/ 6696 w 832915"/>
                  <a:gd name="connsiteY11" fmla="*/ 146011 h 185035"/>
                  <a:gd name="connsiteX12" fmla="*/ 22860 w 832915"/>
                  <a:gd name="connsiteY12" fmla="*/ 139315 h 185035"/>
                  <a:gd name="connsiteX13" fmla="*/ 0 w 832915"/>
                  <a:gd name="connsiteY13" fmla="*/ 92516 h 185035"/>
                  <a:gd name="connsiteX14" fmla="*/ 0 w 832915"/>
                  <a:gd name="connsiteY14" fmla="*/ 92517 h 185035"/>
                  <a:gd name="connsiteX15" fmla="*/ 0 w 832915"/>
                  <a:gd name="connsiteY15" fmla="*/ 92517 h 185035"/>
                  <a:gd name="connsiteX16" fmla="*/ 22860 w 832915"/>
                  <a:gd name="connsiteY16" fmla="*/ 69657 h 185035"/>
                  <a:gd name="connsiteX17" fmla="*/ 810055 w 832915"/>
                  <a:gd name="connsiteY17" fmla="*/ 69657 h 185035"/>
                  <a:gd name="connsiteX18" fmla="*/ 832915 w 832915"/>
                  <a:gd name="connsiteY18" fmla="*/ 92517 h 185035"/>
                  <a:gd name="connsiteX19" fmla="*/ 832914 w 832915"/>
                  <a:gd name="connsiteY19" fmla="*/ 92517 h 185035"/>
                  <a:gd name="connsiteX20" fmla="*/ 810054 w 832915"/>
                  <a:gd name="connsiteY20" fmla="*/ 115377 h 185035"/>
                  <a:gd name="connsiteX21" fmla="*/ 22860 w 832915"/>
                  <a:gd name="connsiteY21" fmla="*/ 115376 h 185035"/>
                  <a:gd name="connsiteX22" fmla="*/ 6696 w 832915"/>
                  <a:gd name="connsiteY22" fmla="*/ 108680 h 185035"/>
                  <a:gd name="connsiteX23" fmla="*/ 0 w 832915"/>
                  <a:gd name="connsiteY23" fmla="*/ 92517 h 185035"/>
                  <a:gd name="connsiteX24" fmla="*/ 6696 w 832915"/>
                  <a:gd name="connsiteY24" fmla="*/ 76353 h 185035"/>
                  <a:gd name="connsiteX25" fmla="*/ 22860 w 832915"/>
                  <a:gd name="connsiteY25" fmla="*/ 69657 h 185035"/>
                  <a:gd name="connsiteX26" fmla="*/ 0 w 832915"/>
                  <a:gd name="connsiteY26" fmla="*/ 22859 h 185035"/>
                  <a:gd name="connsiteX27" fmla="*/ 0 w 832915"/>
                  <a:gd name="connsiteY27" fmla="*/ 22860 h 185035"/>
                  <a:gd name="connsiteX28" fmla="*/ 0 w 832915"/>
                  <a:gd name="connsiteY28" fmla="*/ 22860 h 185035"/>
                  <a:gd name="connsiteX29" fmla="*/ 22860 w 832915"/>
                  <a:gd name="connsiteY29" fmla="*/ 0 h 185035"/>
                  <a:gd name="connsiteX30" fmla="*/ 810055 w 832915"/>
                  <a:gd name="connsiteY30" fmla="*/ 0 h 185035"/>
                  <a:gd name="connsiteX31" fmla="*/ 832915 w 832915"/>
                  <a:gd name="connsiteY31" fmla="*/ 22860 h 185035"/>
                  <a:gd name="connsiteX32" fmla="*/ 832914 w 832915"/>
                  <a:gd name="connsiteY32" fmla="*/ 22860 h 185035"/>
                  <a:gd name="connsiteX33" fmla="*/ 810054 w 832915"/>
                  <a:gd name="connsiteY33" fmla="*/ 45720 h 185035"/>
                  <a:gd name="connsiteX34" fmla="*/ 22860 w 832915"/>
                  <a:gd name="connsiteY34" fmla="*/ 45719 h 185035"/>
                  <a:gd name="connsiteX35" fmla="*/ 6696 w 832915"/>
                  <a:gd name="connsiteY35" fmla="*/ 39023 h 185035"/>
                  <a:gd name="connsiteX36" fmla="*/ 0 w 832915"/>
                  <a:gd name="connsiteY36" fmla="*/ 22860 h 185035"/>
                  <a:gd name="connsiteX37" fmla="*/ 6696 w 832915"/>
                  <a:gd name="connsiteY37" fmla="*/ 6696 h 185035"/>
                  <a:gd name="connsiteX38" fmla="*/ 22860 w 832915"/>
                  <a:gd name="connsiteY38" fmla="*/ 0 h 185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32915" h="185035">
                    <a:moveTo>
                      <a:pt x="0" y="162174"/>
                    </a:moveTo>
                    <a:lnTo>
                      <a:pt x="0" y="162175"/>
                    </a:lnTo>
                    <a:lnTo>
                      <a:pt x="0" y="162175"/>
                    </a:lnTo>
                    <a:close/>
                    <a:moveTo>
                      <a:pt x="22860" y="139315"/>
                    </a:moveTo>
                    <a:lnTo>
                      <a:pt x="810055" y="139315"/>
                    </a:lnTo>
                    <a:cubicBezTo>
                      <a:pt x="822680" y="139315"/>
                      <a:pt x="832915" y="149550"/>
                      <a:pt x="832915" y="162175"/>
                    </a:cubicBezTo>
                    <a:lnTo>
                      <a:pt x="832914" y="162175"/>
                    </a:lnTo>
                    <a:cubicBezTo>
                      <a:pt x="832914" y="174800"/>
                      <a:pt x="822679" y="185035"/>
                      <a:pt x="810054" y="185035"/>
                    </a:cubicBezTo>
                    <a:lnTo>
                      <a:pt x="22860" y="185034"/>
                    </a:lnTo>
                    <a:cubicBezTo>
                      <a:pt x="16548" y="185034"/>
                      <a:pt x="10833" y="182475"/>
                      <a:pt x="6696" y="178338"/>
                    </a:cubicBezTo>
                    <a:lnTo>
                      <a:pt x="0" y="162175"/>
                    </a:lnTo>
                    <a:lnTo>
                      <a:pt x="6696" y="146011"/>
                    </a:lnTo>
                    <a:cubicBezTo>
                      <a:pt x="10833" y="141874"/>
                      <a:pt x="16548" y="139315"/>
                      <a:pt x="22860" y="139315"/>
                    </a:cubicBezTo>
                    <a:close/>
                    <a:moveTo>
                      <a:pt x="0" y="92516"/>
                    </a:moveTo>
                    <a:lnTo>
                      <a:pt x="0" y="92517"/>
                    </a:lnTo>
                    <a:lnTo>
                      <a:pt x="0" y="92517"/>
                    </a:lnTo>
                    <a:close/>
                    <a:moveTo>
                      <a:pt x="22860" y="69657"/>
                    </a:moveTo>
                    <a:lnTo>
                      <a:pt x="810055" y="69657"/>
                    </a:lnTo>
                    <a:cubicBezTo>
                      <a:pt x="822680" y="69657"/>
                      <a:pt x="832915" y="79892"/>
                      <a:pt x="832915" y="92517"/>
                    </a:cubicBezTo>
                    <a:lnTo>
                      <a:pt x="832914" y="92517"/>
                    </a:lnTo>
                    <a:cubicBezTo>
                      <a:pt x="832914" y="105142"/>
                      <a:pt x="822679" y="115377"/>
                      <a:pt x="810054" y="115377"/>
                    </a:cubicBezTo>
                    <a:lnTo>
                      <a:pt x="22860" y="115376"/>
                    </a:lnTo>
                    <a:cubicBezTo>
                      <a:pt x="16548" y="115376"/>
                      <a:pt x="10833" y="112817"/>
                      <a:pt x="6696" y="108680"/>
                    </a:cubicBezTo>
                    <a:lnTo>
                      <a:pt x="0" y="92517"/>
                    </a:lnTo>
                    <a:lnTo>
                      <a:pt x="6696" y="76353"/>
                    </a:lnTo>
                    <a:cubicBezTo>
                      <a:pt x="10833" y="72216"/>
                      <a:pt x="16548" y="69657"/>
                      <a:pt x="22860" y="69657"/>
                    </a:cubicBezTo>
                    <a:close/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810055" y="0"/>
                    </a:lnTo>
                    <a:cubicBezTo>
                      <a:pt x="822680" y="0"/>
                      <a:pt x="832915" y="10235"/>
                      <a:pt x="832915" y="22860"/>
                    </a:cubicBezTo>
                    <a:lnTo>
                      <a:pt x="832914" y="22860"/>
                    </a:lnTo>
                    <a:cubicBezTo>
                      <a:pt x="832914" y="35485"/>
                      <a:pt x="822679" y="45720"/>
                      <a:pt x="810054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A5061C3-771C-4862-B054-B51180C25574}"/>
                  </a:ext>
                </a:extLst>
              </p:cNvPr>
              <p:cNvSpPr/>
              <p:nvPr/>
            </p:nvSpPr>
            <p:spPr bwMode="auto">
              <a:xfrm>
                <a:off x="1225303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888FD97-6D7D-4005-BF2F-119341853704}"/>
                  </a:ext>
                </a:extLst>
              </p:cNvPr>
              <p:cNvSpPr/>
              <p:nvPr/>
            </p:nvSpPr>
            <p:spPr bwMode="auto">
              <a:xfrm flipH="1">
                <a:off x="1775276" y="794206"/>
                <a:ext cx="265449" cy="400243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B5C1BF9-C0A1-485D-98E7-AD70D6D2C9F7}"/>
                </a:ext>
              </a:extLst>
            </p:cNvPr>
            <p:cNvGrpSpPr/>
            <p:nvPr/>
          </p:nvGrpSpPr>
          <p:grpSpPr>
            <a:xfrm>
              <a:off x="3900996" y="1889515"/>
              <a:ext cx="396562" cy="396561"/>
              <a:chOff x="3450946" y="2452466"/>
              <a:chExt cx="396562" cy="396561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89CF2A15-77D8-4205-8879-3325E48E7686}"/>
                  </a:ext>
                </a:extLst>
              </p:cNvPr>
              <p:cNvSpPr/>
              <p:nvPr/>
            </p:nvSpPr>
            <p:spPr bwMode="auto">
              <a:xfrm>
                <a:off x="3450946" y="2452466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2B63F5B-DE1F-4F0B-ADBE-E08CC2E686B7}"/>
                  </a:ext>
                </a:extLst>
              </p:cNvPr>
              <p:cNvSpPr/>
              <p:nvPr/>
            </p:nvSpPr>
            <p:spPr bwMode="auto">
              <a:xfrm>
                <a:off x="3515049" y="2524160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28DC065-6F24-4DF1-9408-65DEFB020605}"/>
                  </a:ext>
                </a:extLst>
              </p:cNvPr>
              <p:cNvSpPr/>
              <p:nvPr/>
            </p:nvSpPr>
            <p:spPr bwMode="auto">
              <a:xfrm>
                <a:off x="3460295" y="2452466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54966B6-7136-46C6-9F61-ED810F70ED7C}"/>
                </a:ext>
              </a:extLst>
            </p:cNvPr>
            <p:cNvGrpSpPr/>
            <p:nvPr/>
          </p:nvGrpSpPr>
          <p:grpSpPr>
            <a:xfrm flipH="1">
              <a:off x="5787469" y="1889515"/>
              <a:ext cx="396562" cy="396561"/>
              <a:chOff x="3450946" y="2452466"/>
              <a:chExt cx="396562" cy="396561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0BFD10B3-CCA0-4B93-AA4C-4D49006B7E61}"/>
                  </a:ext>
                </a:extLst>
              </p:cNvPr>
              <p:cNvSpPr/>
              <p:nvPr/>
            </p:nvSpPr>
            <p:spPr bwMode="auto">
              <a:xfrm>
                <a:off x="3450946" y="2452466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269DCE1E-06AC-4307-BF25-9D2E850AA5B8}"/>
                  </a:ext>
                </a:extLst>
              </p:cNvPr>
              <p:cNvSpPr/>
              <p:nvPr/>
            </p:nvSpPr>
            <p:spPr bwMode="auto">
              <a:xfrm>
                <a:off x="3515049" y="2524160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10A84BA-D1E1-4E07-85C7-6F5B641A6C1E}"/>
                  </a:ext>
                </a:extLst>
              </p:cNvPr>
              <p:cNvSpPr/>
              <p:nvPr/>
            </p:nvSpPr>
            <p:spPr bwMode="auto">
              <a:xfrm>
                <a:off x="3460295" y="2452466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7487A58-0BB4-4A58-9906-4C29CEE9C67F}"/>
              </a:ext>
            </a:extLst>
          </p:cNvPr>
          <p:cNvGrpSpPr/>
          <p:nvPr/>
        </p:nvGrpSpPr>
        <p:grpSpPr>
          <a:xfrm>
            <a:off x="701861" y="4121300"/>
            <a:ext cx="2616674" cy="2106659"/>
            <a:chOff x="887392" y="3560739"/>
            <a:chExt cx="2616674" cy="2106659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352ADD40-0880-450F-8A0B-1C79CC892A50}"/>
                </a:ext>
              </a:extLst>
            </p:cNvPr>
            <p:cNvSpPr/>
            <p:nvPr/>
          </p:nvSpPr>
          <p:spPr bwMode="auto">
            <a:xfrm>
              <a:off x="1145466" y="5055164"/>
              <a:ext cx="612234" cy="6122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6D6DEAE6-EC62-4AEF-8BCE-6BEBED7C6587}"/>
                </a:ext>
              </a:extLst>
            </p:cNvPr>
            <p:cNvSpPr/>
            <p:nvPr/>
          </p:nvSpPr>
          <p:spPr bwMode="auto">
            <a:xfrm>
              <a:off x="2692941" y="5055164"/>
              <a:ext cx="612234" cy="6122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9C300B47-6156-4771-A65C-458869A248EF}"/>
                </a:ext>
              </a:extLst>
            </p:cNvPr>
            <p:cNvSpPr/>
            <p:nvPr/>
          </p:nvSpPr>
          <p:spPr bwMode="auto">
            <a:xfrm>
              <a:off x="1496472" y="4163848"/>
              <a:ext cx="1696308" cy="668211"/>
            </a:xfrm>
            <a:prstGeom prst="trapezoid">
              <a:avLst/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3D5A106-8AFF-4257-971A-1C2BAB9BA213}"/>
                </a:ext>
              </a:extLst>
            </p:cNvPr>
            <p:cNvSpPr/>
            <p:nvPr/>
          </p:nvSpPr>
          <p:spPr bwMode="auto">
            <a:xfrm>
              <a:off x="887392" y="4110059"/>
              <a:ext cx="2616674" cy="1325109"/>
            </a:xfrm>
            <a:custGeom>
              <a:avLst/>
              <a:gdLst>
                <a:gd name="connsiteX0" fmla="*/ 1545777 w 2616674"/>
                <a:gd name="connsiteY0" fmla="*/ 99509 h 1325109"/>
                <a:gd name="connsiteX1" fmla="*/ 1545777 w 2616674"/>
                <a:gd name="connsiteY1" fmla="*/ 665112 h 1325109"/>
                <a:gd name="connsiteX2" fmla="*/ 2231297 w 2616674"/>
                <a:gd name="connsiteY2" fmla="*/ 665112 h 1325109"/>
                <a:gd name="connsiteX3" fmla="*/ 2089896 w 2616674"/>
                <a:gd name="connsiteY3" fmla="*/ 99509 h 1325109"/>
                <a:gd name="connsiteX4" fmla="*/ 828350 w 2616674"/>
                <a:gd name="connsiteY4" fmla="*/ 99509 h 1325109"/>
                <a:gd name="connsiteX5" fmla="*/ 686950 w 2616674"/>
                <a:gd name="connsiteY5" fmla="*/ 665112 h 1325109"/>
                <a:gd name="connsiteX6" fmla="*/ 1405372 w 2616674"/>
                <a:gd name="connsiteY6" fmla="*/ 665112 h 1325109"/>
                <a:gd name="connsiteX7" fmla="*/ 1405372 w 2616674"/>
                <a:gd name="connsiteY7" fmla="*/ 99509 h 1325109"/>
                <a:gd name="connsiteX8" fmla="*/ 728726 w 2616674"/>
                <a:gd name="connsiteY8" fmla="*/ 0 h 1325109"/>
                <a:gd name="connsiteX9" fmla="*/ 2189520 w 2616674"/>
                <a:gd name="connsiteY9" fmla="*/ 0 h 1325109"/>
                <a:gd name="connsiteX10" fmla="*/ 2355798 w 2616674"/>
                <a:gd name="connsiteY10" fmla="*/ 665112 h 1325109"/>
                <a:gd name="connsiteX11" fmla="*/ 2389081 w 2616674"/>
                <a:gd name="connsiteY11" fmla="*/ 665112 h 1325109"/>
                <a:gd name="connsiteX12" fmla="*/ 2555153 w 2616674"/>
                <a:gd name="connsiteY12" fmla="*/ 831184 h 1325109"/>
                <a:gd name="connsiteX13" fmla="*/ 2555153 w 2616674"/>
                <a:gd name="connsiteY13" fmla="*/ 1112390 h 1325109"/>
                <a:gd name="connsiteX14" fmla="*/ 2560274 w 2616674"/>
                <a:gd name="connsiteY14" fmla="*/ 1112390 h 1325109"/>
                <a:gd name="connsiteX15" fmla="*/ 2616674 w 2616674"/>
                <a:gd name="connsiteY15" fmla="*/ 1168790 h 1325109"/>
                <a:gd name="connsiteX16" fmla="*/ 2616674 w 2616674"/>
                <a:gd name="connsiteY16" fmla="*/ 1302259 h 1325109"/>
                <a:gd name="connsiteX17" fmla="*/ 2593824 w 2616674"/>
                <a:gd name="connsiteY17" fmla="*/ 1325109 h 1325109"/>
                <a:gd name="connsiteX18" fmla="*/ 2444951 w 2616674"/>
                <a:gd name="connsiteY18" fmla="*/ 1325109 h 1325109"/>
                <a:gd name="connsiteX19" fmla="*/ 2448473 w 2616674"/>
                <a:gd name="connsiteY19" fmla="*/ 1290166 h 1325109"/>
                <a:gd name="connsiteX20" fmla="*/ 2111667 w 2616674"/>
                <a:gd name="connsiteY20" fmla="*/ 953362 h 1325109"/>
                <a:gd name="connsiteX21" fmla="*/ 1774861 w 2616674"/>
                <a:gd name="connsiteY21" fmla="*/ 1290166 h 1325109"/>
                <a:gd name="connsiteX22" fmla="*/ 1778384 w 2616674"/>
                <a:gd name="connsiteY22" fmla="*/ 1325109 h 1325109"/>
                <a:gd name="connsiteX23" fmla="*/ 897477 w 2616674"/>
                <a:gd name="connsiteY23" fmla="*/ 1325109 h 1325109"/>
                <a:gd name="connsiteX24" fmla="*/ 900999 w 2616674"/>
                <a:gd name="connsiteY24" fmla="*/ 1290166 h 1325109"/>
                <a:gd name="connsiteX25" fmla="*/ 564193 w 2616674"/>
                <a:gd name="connsiteY25" fmla="*/ 953362 h 1325109"/>
                <a:gd name="connsiteX26" fmla="*/ 227387 w 2616674"/>
                <a:gd name="connsiteY26" fmla="*/ 1290166 h 1325109"/>
                <a:gd name="connsiteX27" fmla="*/ 230910 w 2616674"/>
                <a:gd name="connsiteY27" fmla="*/ 1325109 h 1325109"/>
                <a:gd name="connsiteX28" fmla="*/ 22850 w 2616674"/>
                <a:gd name="connsiteY28" fmla="*/ 1325109 h 1325109"/>
                <a:gd name="connsiteX29" fmla="*/ 0 w 2616674"/>
                <a:gd name="connsiteY29" fmla="*/ 1302259 h 1325109"/>
                <a:gd name="connsiteX30" fmla="*/ 0 w 2616674"/>
                <a:gd name="connsiteY30" fmla="*/ 1168790 h 1325109"/>
                <a:gd name="connsiteX31" fmla="*/ 56400 w 2616674"/>
                <a:gd name="connsiteY31" fmla="*/ 1112390 h 1325109"/>
                <a:gd name="connsiteX32" fmla="*/ 61521 w 2616674"/>
                <a:gd name="connsiteY32" fmla="*/ 1112390 h 1325109"/>
                <a:gd name="connsiteX33" fmla="*/ 61521 w 2616674"/>
                <a:gd name="connsiteY33" fmla="*/ 831184 h 1325109"/>
                <a:gd name="connsiteX34" fmla="*/ 227593 w 2616674"/>
                <a:gd name="connsiteY34" fmla="*/ 665112 h 1325109"/>
                <a:gd name="connsiteX35" fmla="*/ 562448 w 2616674"/>
                <a:gd name="connsiteY35" fmla="*/ 665112 h 1325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16674" h="1325109">
                  <a:moveTo>
                    <a:pt x="1545777" y="99509"/>
                  </a:moveTo>
                  <a:lnTo>
                    <a:pt x="1545777" y="665112"/>
                  </a:lnTo>
                  <a:lnTo>
                    <a:pt x="2231297" y="665112"/>
                  </a:lnTo>
                  <a:lnTo>
                    <a:pt x="2089896" y="99509"/>
                  </a:lnTo>
                  <a:close/>
                  <a:moveTo>
                    <a:pt x="828350" y="99509"/>
                  </a:moveTo>
                  <a:lnTo>
                    <a:pt x="686950" y="665112"/>
                  </a:lnTo>
                  <a:lnTo>
                    <a:pt x="1405372" y="665112"/>
                  </a:lnTo>
                  <a:lnTo>
                    <a:pt x="1405372" y="99509"/>
                  </a:lnTo>
                  <a:close/>
                  <a:moveTo>
                    <a:pt x="728726" y="0"/>
                  </a:moveTo>
                  <a:lnTo>
                    <a:pt x="2189520" y="0"/>
                  </a:lnTo>
                  <a:lnTo>
                    <a:pt x="2355798" y="665112"/>
                  </a:lnTo>
                  <a:lnTo>
                    <a:pt x="2389081" y="665112"/>
                  </a:lnTo>
                  <a:cubicBezTo>
                    <a:pt x="2480800" y="665112"/>
                    <a:pt x="2555153" y="739465"/>
                    <a:pt x="2555153" y="831184"/>
                  </a:cubicBezTo>
                  <a:lnTo>
                    <a:pt x="2555153" y="1112390"/>
                  </a:lnTo>
                  <a:lnTo>
                    <a:pt x="2560274" y="1112390"/>
                  </a:lnTo>
                  <a:cubicBezTo>
                    <a:pt x="2591423" y="1112390"/>
                    <a:pt x="2616674" y="1137641"/>
                    <a:pt x="2616674" y="1168790"/>
                  </a:cubicBezTo>
                  <a:lnTo>
                    <a:pt x="2616674" y="1302259"/>
                  </a:lnTo>
                  <a:cubicBezTo>
                    <a:pt x="2616674" y="1314879"/>
                    <a:pt x="2606444" y="1325109"/>
                    <a:pt x="2593824" y="1325109"/>
                  </a:cubicBezTo>
                  <a:lnTo>
                    <a:pt x="2444951" y="1325109"/>
                  </a:lnTo>
                  <a:lnTo>
                    <a:pt x="2448473" y="1290166"/>
                  </a:lnTo>
                  <a:cubicBezTo>
                    <a:pt x="2448473" y="1104154"/>
                    <a:pt x="2297680" y="953362"/>
                    <a:pt x="2111667" y="953362"/>
                  </a:cubicBezTo>
                  <a:cubicBezTo>
                    <a:pt x="1925654" y="953362"/>
                    <a:pt x="1774861" y="1104154"/>
                    <a:pt x="1774861" y="1290166"/>
                  </a:cubicBezTo>
                  <a:lnTo>
                    <a:pt x="1778384" y="1325109"/>
                  </a:lnTo>
                  <a:lnTo>
                    <a:pt x="897477" y="1325109"/>
                  </a:lnTo>
                  <a:lnTo>
                    <a:pt x="900999" y="1290166"/>
                  </a:lnTo>
                  <a:cubicBezTo>
                    <a:pt x="900999" y="1104154"/>
                    <a:pt x="750206" y="953362"/>
                    <a:pt x="564193" y="953362"/>
                  </a:cubicBezTo>
                  <a:cubicBezTo>
                    <a:pt x="378180" y="953362"/>
                    <a:pt x="227387" y="1104154"/>
                    <a:pt x="227387" y="1290166"/>
                  </a:cubicBezTo>
                  <a:lnTo>
                    <a:pt x="230910" y="1325109"/>
                  </a:lnTo>
                  <a:lnTo>
                    <a:pt x="22850" y="1325109"/>
                  </a:lnTo>
                  <a:cubicBezTo>
                    <a:pt x="10230" y="1325109"/>
                    <a:pt x="0" y="1314879"/>
                    <a:pt x="0" y="1302259"/>
                  </a:cubicBezTo>
                  <a:lnTo>
                    <a:pt x="0" y="1168790"/>
                  </a:lnTo>
                  <a:cubicBezTo>
                    <a:pt x="0" y="1137641"/>
                    <a:pt x="25251" y="1112390"/>
                    <a:pt x="56400" y="1112390"/>
                  </a:cubicBezTo>
                  <a:lnTo>
                    <a:pt x="61521" y="1112390"/>
                  </a:lnTo>
                  <a:lnTo>
                    <a:pt x="61521" y="831184"/>
                  </a:lnTo>
                  <a:cubicBezTo>
                    <a:pt x="61521" y="739465"/>
                    <a:pt x="135874" y="665112"/>
                    <a:pt x="227593" y="665112"/>
                  </a:cubicBezTo>
                  <a:lnTo>
                    <a:pt x="562448" y="66511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9FBCF7E4-CC7C-445C-8129-141E8081CA89}"/>
                </a:ext>
              </a:extLst>
            </p:cNvPr>
            <p:cNvSpPr/>
            <p:nvPr/>
          </p:nvSpPr>
          <p:spPr bwMode="auto">
            <a:xfrm>
              <a:off x="1218491" y="5128189"/>
              <a:ext cx="466184" cy="4661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8A8ADAA5-902B-428B-BB96-7A9BFD9ED006}"/>
                </a:ext>
              </a:extLst>
            </p:cNvPr>
            <p:cNvSpPr/>
            <p:nvPr/>
          </p:nvSpPr>
          <p:spPr bwMode="auto">
            <a:xfrm>
              <a:off x="2765966" y="5128189"/>
              <a:ext cx="466184" cy="4661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67E8DE6-3B3D-4F20-920F-EE62FFD64573}"/>
                </a:ext>
              </a:extLst>
            </p:cNvPr>
            <p:cNvSpPr/>
            <p:nvPr/>
          </p:nvSpPr>
          <p:spPr bwMode="auto">
            <a:xfrm>
              <a:off x="910223" y="4807598"/>
              <a:ext cx="224913" cy="396561"/>
            </a:xfrm>
            <a:prstGeom prst="ellips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14E29401-D496-4076-9A97-1D7F660109CD}"/>
                </a:ext>
              </a:extLst>
            </p:cNvPr>
            <p:cNvSpPr/>
            <p:nvPr/>
          </p:nvSpPr>
          <p:spPr bwMode="auto">
            <a:xfrm>
              <a:off x="899893" y="4904926"/>
              <a:ext cx="110259" cy="2019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590CD7BF-A967-4D9B-8141-9245DF476F24}"/>
                </a:ext>
              </a:extLst>
            </p:cNvPr>
            <p:cNvGrpSpPr/>
            <p:nvPr/>
          </p:nvGrpSpPr>
          <p:grpSpPr>
            <a:xfrm>
              <a:off x="1867008" y="3560739"/>
              <a:ext cx="969368" cy="549976"/>
              <a:chOff x="1579363" y="1949632"/>
              <a:chExt cx="1255757" cy="712463"/>
            </a:xfrm>
          </p:grpSpPr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1D8C9C57-69D6-4ECF-AD0D-826823A3AFD6}"/>
                  </a:ext>
                </a:extLst>
              </p:cNvPr>
              <p:cNvSpPr/>
              <p:nvPr/>
            </p:nvSpPr>
            <p:spPr bwMode="auto">
              <a:xfrm>
                <a:off x="2035942" y="2150698"/>
                <a:ext cx="333624" cy="4404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B603200B-AF2D-44B6-9DBA-8C6DC5C45CE2}"/>
                  </a:ext>
                </a:extLst>
              </p:cNvPr>
              <p:cNvSpPr/>
              <p:nvPr/>
            </p:nvSpPr>
            <p:spPr bwMode="auto">
              <a:xfrm>
                <a:off x="1994830" y="2530774"/>
                <a:ext cx="415848" cy="131321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E1A6AAC-F229-4EE7-A265-B4BEB3016419}"/>
                  </a:ext>
                </a:extLst>
              </p:cNvPr>
              <p:cNvSpPr/>
              <p:nvPr/>
            </p:nvSpPr>
            <p:spPr bwMode="auto">
              <a:xfrm>
                <a:off x="1579363" y="1949632"/>
                <a:ext cx="408794" cy="616377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DDD81BA-7D8B-451E-A47A-9F2423F16A41}"/>
                  </a:ext>
                </a:extLst>
              </p:cNvPr>
              <p:cNvSpPr/>
              <p:nvPr/>
            </p:nvSpPr>
            <p:spPr bwMode="auto">
              <a:xfrm flipH="1">
                <a:off x="2426326" y="1949632"/>
                <a:ext cx="408794" cy="616377"/>
              </a:xfrm>
              <a:custGeom>
                <a:avLst/>
                <a:gdLst>
                  <a:gd name="connsiteX0" fmla="*/ 0 w 265449"/>
                  <a:gd name="connsiteY0" fmla="*/ 252440 h 400243"/>
                  <a:gd name="connsiteX1" fmla="*/ 265449 w 265449"/>
                  <a:gd name="connsiteY1" fmla="*/ 260521 h 400243"/>
                  <a:gd name="connsiteX2" fmla="*/ 39604 w 265449"/>
                  <a:gd name="connsiteY2" fmla="*/ 400243 h 400243"/>
                  <a:gd name="connsiteX3" fmla="*/ 78360 w 265449"/>
                  <a:gd name="connsiteY3" fmla="*/ 0 h 400243"/>
                  <a:gd name="connsiteX4" fmla="*/ 260346 w 265449"/>
                  <a:gd name="connsiteY4" fmla="*/ 193414 h 400243"/>
                  <a:gd name="connsiteX5" fmla="*/ 1851 w 265449"/>
                  <a:gd name="connsiteY5" fmla="*/ 132516 h 400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449" h="400243">
                    <a:moveTo>
                      <a:pt x="0" y="252440"/>
                    </a:moveTo>
                    <a:lnTo>
                      <a:pt x="265449" y="260521"/>
                    </a:lnTo>
                    <a:lnTo>
                      <a:pt x="39604" y="400243"/>
                    </a:lnTo>
                    <a:close/>
                    <a:moveTo>
                      <a:pt x="78360" y="0"/>
                    </a:moveTo>
                    <a:lnTo>
                      <a:pt x="260346" y="193414"/>
                    </a:lnTo>
                    <a:lnTo>
                      <a:pt x="1851" y="132516"/>
                    </a:ln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F6B1370-E033-4951-8BC8-97C6907D2B09}"/>
              </a:ext>
            </a:extLst>
          </p:cNvPr>
          <p:cNvGrpSpPr/>
          <p:nvPr/>
        </p:nvGrpSpPr>
        <p:grpSpPr>
          <a:xfrm>
            <a:off x="3654230" y="4121300"/>
            <a:ext cx="2616674" cy="2106659"/>
            <a:chOff x="3784416" y="3560739"/>
            <a:chExt cx="2616674" cy="210665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7CC4761-EC48-45E4-B3BC-222F0AF991AD}"/>
                </a:ext>
              </a:extLst>
            </p:cNvPr>
            <p:cNvGrpSpPr/>
            <p:nvPr/>
          </p:nvGrpSpPr>
          <p:grpSpPr>
            <a:xfrm>
              <a:off x="3784416" y="3560739"/>
              <a:ext cx="2616674" cy="2106659"/>
              <a:chOff x="887392" y="3560739"/>
              <a:chExt cx="2616674" cy="2106659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3A413C41-C29D-41A4-918A-007E8B28EAAF}"/>
                  </a:ext>
                </a:extLst>
              </p:cNvPr>
              <p:cNvSpPr/>
              <p:nvPr/>
            </p:nvSpPr>
            <p:spPr bwMode="auto">
              <a:xfrm>
                <a:off x="1145466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55FC3F35-501A-497A-ACE0-69B515AD7118}"/>
                  </a:ext>
                </a:extLst>
              </p:cNvPr>
              <p:cNvSpPr/>
              <p:nvPr/>
            </p:nvSpPr>
            <p:spPr bwMode="auto">
              <a:xfrm>
                <a:off x="2692941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DD94E36A-78A4-4919-A7A6-498813356AEF}"/>
                  </a:ext>
                </a:extLst>
              </p:cNvPr>
              <p:cNvSpPr/>
              <p:nvPr/>
            </p:nvSpPr>
            <p:spPr bwMode="auto">
              <a:xfrm>
                <a:off x="1496472" y="4163848"/>
                <a:ext cx="1696308" cy="668211"/>
              </a:xfrm>
              <a:prstGeom prst="trapezoid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B88025F-A5B6-4DA6-8D04-6A849C789B14}"/>
                  </a:ext>
                </a:extLst>
              </p:cNvPr>
              <p:cNvSpPr/>
              <p:nvPr/>
            </p:nvSpPr>
            <p:spPr bwMode="auto">
              <a:xfrm>
                <a:off x="887392" y="4110059"/>
                <a:ext cx="2616674" cy="1325109"/>
              </a:xfrm>
              <a:custGeom>
                <a:avLst/>
                <a:gdLst>
                  <a:gd name="connsiteX0" fmla="*/ 1545777 w 2616674"/>
                  <a:gd name="connsiteY0" fmla="*/ 99509 h 1325109"/>
                  <a:gd name="connsiteX1" fmla="*/ 1545777 w 2616674"/>
                  <a:gd name="connsiteY1" fmla="*/ 665112 h 1325109"/>
                  <a:gd name="connsiteX2" fmla="*/ 2231297 w 2616674"/>
                  <a:gd name="connsiteY2" fmla="*/ 665112 h 1325109"/>
                  <a:gd name="connsiteX3" fmla="*/ 2089896 w 2616674"/>
                  <a:gd name="connsiteY3" fmla="*/ 99509 h 1325109"/>
                  <a:gd name="connsiteX4" fmla="*/ 828350 w 2616674"/>
                  <a:gd name="connsiteY4" fmla="*/ 99509 h 1325109"/>
                  <a:gd name="connsiteX5" fmla="*/ 686950 w 2616674"/>
                  <a:gd name="connsiteY5" fmla="*/ 665112 h 1325109"/>
                  <a:gd name="connsiteX6" fmla="*/ 1405372 w 2616674"/>
                  <a:gd name="connsiteY6" fmla="*/ 665112 h 1325109"/>
                  <a:gd name="connsiteX7" fmla="*/ 1405372 w 2616674"/>
                  <a:gd name="connsiteY7" fmla="*/ 99509 h 1325109"/>
                  <a:gd name="connsiteX8" fmla="*/ 728726 w 2616674"/>
                  <a:gd name="connsiteY8" fmla="*/ 0 h 1325109"/>
                  <a:gd name="connsiteX9" fmla="*/ 2189520 w 2616674"/>
                  <a:gd name="connsiteY9" fmla="*/ 0 h 1325109"/>
                  <a:gd name="connsiteX10" fmla="*/ 2355798 w 2616674"/>
                  <a:gd name="connsiteY10" fmla="*/ 665112 h 1325109"/>
                  <a:gd name="connsiteX11" fmla="*/ 2389081 w 2616674"/>
                  <a:gd name="connsiteY11" fmla="*/ 665112 h 1325109"/>
                  <a:gd name="connsiteX12" fmla="*/ 2555153 w 2616674"/>
                  <a:gd name="connsiteY12" fmla="*/ 831184 h 1325109"/>
                  <a:gd name="connsiteX13" fmla="*/ 2555153 w 2616674"/>
                  <a:gd name="connsiteY13" fmla="*/ 1112390 h 1325109"/>
                  <a:gd name="connsiteX14" fmla="*/ 2560274 w 2616674"/>
                  <a:gd name="connsiteY14" fmla="*/ 1112390 h 1325109"/>
                  <a:gd name="connsiteX15" fmla="*/ 2616674 w 2616674"/>
                  <a:gd name="connsiteY15" fmla="*/ 1168790 h 1325109"/>
                  <a:gd name="connsiteX16" fmla="*/ 2616674 w 2616674"/>
                  <a:gd name="connsiteY16" fmla="*/ 1302259 h 1325109"/>
                  <a:gd name="connsiteX17" fmla="*/ 2593824 w 2616674"/>
                  <a:gd name="connsiteY17" fmla="*/ 1325109 h 1325109"/>
                  <a:gd name="connsiteX18" fmla="*/ 2444951 w 2616674"/>
                  <a:gd name="connsiteY18" fmla="*/ 1325109 h 1325109"/>
                  <a:gd name="connsiteX19" fmla="*/ 2448473 w 2616674"/>
                  <a:gd name="connsiteY19" fmla="*/ 1290166 h 1325109"/>
                  <a:gd name="connsiteX20" fmla="*/ 2111667 w 2616674"/>
                  <a:gd name="connsiteY20" fmla="*/ 953362 h 1325109"/>
                  <a:gd name="connsiteX21" fmla="*/ 1774861 w 2616674"/>
                  <a:gd name="connsiteY21" fmla="*/ 1290166 h 1325109"/>
                  <a:gd name="connsiteX22" fmla="*/ 1778384 w 2616674"/>
                  <a:gd name="connsiteY22" fmla="*/ 1325109 h 1325109"/>
                  <a:gd name="connsiteX23" fmla="*/ 897477 w 2616674"/>
                  <a:gd name="connsiteY23" fmla="*/ 1325109 h 1325109"/>
                  <a:gd name="connsiteX24" fmla="*/ 900999 w 2616674"/>
                  <a:gd name="connsiteY24" fmla="*/ 1290166 h 1325109"/>
                  <a:gd name="connsiteX25" fmla="*/ 564193 w 2616674"/>
                  <a:gd name="connsiteY25" fmla="*/ 953362 h 1325109"/>
                  <a:gd name="connsiteX26" fmla="*/ 227387 w 2616674"/>
                  <a:gd name="connsiteY26" fmla="*/ 1290166 h 1325109"/>
                  <a:gd name="connsiteX27" fmla="*/ 230910 w 2616674"/>
                  <a:gd name="connsiteY27" fmla="*/ 1325109 h 1325109"/>
                  <a:gd name="connsiteX28" fmla="*/ 22850 w 2616674"/>
                  <a:gd name="connsiteY28" fmla="*/ 1325109 h 1325109"/>
                  <a:gd name="connsiteX29" fmla="*/ 0 w 2616674"/>
                  <a:gd name="connsiteY29" fmla="*/ 1302259 h 1325109"/>
                  <a:gd name="connsiteX30" fmla="*/ 0 w 2616674"/>
                  <a:gd name="connsiteY30" fmla="*/ 1168790 h 1325109"/>
                  <a:gd name="connsiteX31" fmla="*/ 56400 w 2616674"/>
                  <a:gd name="connsiteY31" fmla="*/ 1112390 h 1325109"/>
                  <a:gd name="connsiteX32" fmla="*/ 61521 w 2616674"/>
                  <a:gd name="connsiteY32" fmla="*/ 1112390 h 1325109"/>
                  <a:gd name="connsiteX33" fmla="*/ 61521 w 2616674"/>
                  <a:gd name="connsiteY33" fmla="*/ 831184 h 1325109"/>
                  <a:gd name="connsiteX34" fmla="*/ 227593 w 2616674"/>
                  <a:gd name="connsiteY34" fmla="*/ 665112 h 1325109"/>
                  <a:gd name="connsiteX35" fmla="*/ 562448 w 2616674"/>
                  <a:gd name="connsiteY35" fmla="*/ 665112 h 1325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6674" h="1325109">
                    <a:moveTo>
                      <a:pt x="1545777" y="99509"/>
                    </a:moveTo>
                    <a:lnTo>
                      <a:pt x="1545777" y="665112"/>
                    </a:lnTo>
                    <a:lnTo>
                      <a:pt x="2231297" y="665112"/>
                    </a:lnTo>
                    <a:lnTo>
                      <a:pt x="2089896" y="99509"/>
                    </a:lnTo>
                    <a:close/>
                    <a:moveTo>
                      <a:pt x="828350" y="99509"/>
                    </a:moveTo>
                    <a:lnTo>
                      <a:pt x="686950" y="665112"/>
                    </a:lnTo>
                    <a:lnTo>
                      <a:pt x="1405372" y="665112"/>
                    </a:lnTo>
                    <a:lnTo>
                      <a:pt x="1405372" y="99509"/>
                    </a:lnTo>
                    <a:close/>
                    <a:moveTo>
                      <a:pt x="728726" y="0"/>
                    </a:moveTo>
                    <a:lnTo>
                      <a:pt x="2189520" y="0"/>
                    </a:lnTo>
                    <a:lnTo>
                      <a:pt x="2355798" y="665112"/>
                    </a:lnTo>
                    <a:lnTo>
                      <a:pt x="2389081" y="665112"/>
                    </a:lnTo>
                    <a:cubicBezTo>
                      <a:pt x="2480800" y="665112"/>
                      <a:pt x="2555153" y="739465"/>
                      <a:pt x="2555153" y="831184"/>
                    </a:cubicBezTo>
                    <a:lnTo>
                      <a:pt x="2555153" y="1112390"/>
                    </a:lnTo>
                    <a:lnTo>
                      <a:pt x="2560274" y="1112390"/>
                    </a:lnTo>
                    <a:cubicBezTo>
                      <a:pt x="2591423" y="1112390"/>
                      <a:pt x="2616674" y="1137641"/>
                      <a:pt x="2616674" y="1168790"/>
                    </a:cubicBezTo>
                    <a:lnTo>
                      <a:pt x="2616674" y="1302259"/>
                    </a:lnTo>
                    <a:cubicBezTo>
                      <a:pt x="2616674" y="1314879"/>
                      <a:pt x="2606444" y="1325109"/>
                      <a:pt x="2593824" y="1325109"/>
                    </a:cubicBezTo>
                    <a:lnTo>
                      <a:pt x="2444951" y="1325109"/>
                    </a:lnTo>
                    <a:lnTo>
                      <a:pt x="2448473" y="1290166"/>
                    </a:lnTo>
                    <a:cubicBezTo>
                      <a:pt x="2448473" y="1104154"/>
                      <a:pt x="2297680" y="953362"/>
                      <a:pt x="2111667" y="953362"/>
                    </a:cubicBezTo>
                    <a:cubicBezTo>
                      <a:pt x="1925654" y="953362"/>
                      <a:pt x="1774861" y="1104154"/>
                      <a:pt x="1774861" y="1290166"/>
                    </a:cubicBezTo>
                    <a:lnTo>
                      <a:pt x="1778384" y="1325109"/>
                    </a:lnTo>
                    <a:lnTo>
                      <a:pt x="897477" y="1325109"/>
                    </a:lnTo>
                    <a:lnTo>
                      <a:pt x="900999" y="1290166"/>
                    </a:lnTo>
                    <a:cubicBezTo>
                      <a:pt x="900999" y="1104154"/>
                      <a:pt x="750206" y="953362"/>
                      <a:pt x="564193" y="953362"/>
                    </a:cubicBezTo>
                    <a:cubicBezTo>
                      <a:pt x="378180" y="953362"/>
                      <a:pt x="227387" y="1104154"/>
                      <a:pt x="227387" y="1290166"/>
                    </a:cubicBezTo>
                    <a:lnTo>
                      <a:pt x="230910" y="1325109"/>
                    </a:lnTo>
                    <a:lnTo>
                      <a:pt x="22850" y="1325109"/>
                    </a:lnTo>
                    <a:cubicBezTo>
                      <a:pt x="10230" y="1325109"/>
                      <a:pt x="0" y="1314879"/>
                      <a:pt x="0" y="1302259"/>
                    </a:cubicBezTo>
                    <a:lnTo>
                      <a:pt x="0" y="1168790"/>
                    </a:lnTo>
                    <a:cubicBezTo>
                      <a:pt x="0" y="1137641"/>
                      <a:pt x="25251" y="1112390"/>
                      <a:pt x="56400" y="1112390"/>
                    </a:cubicBezTo>
                    <a:lnTo>
                      <a:pt x="61521" y="1112390"/>
                    </a:lnTo>
                    <a:lnTo>
                      <a:pt x="61521" y="831184"/>
                    </a:lnTo>
                    <a:cubicBezTo>
                      <a:pt x="61521" y="739465"/>
                      <a:pt x="135874" y="665112"/>
                      <a:pt x="227593" y="665112"/>
                    </a:cubicBezTo>
                    <a:lnTo>
                      <a:pt x="562448" y="665112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DB212833-E35C-4C02-BFDA-0312E6476ED3}"/>
                  </a:ext>
                </a:extLst>
              </p:cNvPr>
              <p:cNvSpPr/>
              <p:nvPr/>
            </p:nvSpPr>
            <p:spPr bwMode="auto">
              <a:xfrm>
                <a:off x="1218491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6730EF33-3F5E-467B-96FB-727BE0CED5AA}"/>
                  </a:ext>
                </a:extLst>
              </p:cNvPr>
              <p:cNvSpPr/>
              <p:nvPr/>
            </p:nvSpPr>
            <p:spPr bwMode="auto">
              <a:xfrm>
                <a:off x="2765966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DA88F0BE-006C-43C7-A8D4-F90B0D3ED8B7}"/>
                  </a:ext>
                </a:extLst>
              </p:cNvPr>
              <p:cNvGrpSpPr/>
              <p:nvPr/>
            </p:nvGrpSpPr>
            <p:grpSpPr>
              <a:xfrm>
                <a:off x="1867008" y="3560739"/>
                <a:ext cx="969368" cy="549976"/>
                <a:chOff x="1579363" y="1949632"/>
                <a:chExt cx="1255757" cy="712463"/>
              </a:xfrm>
            </p:grpSpPr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5E8B29F0-B22A-4C3F-B9E3-B19DBFC01D34}"/>
                    </a:ext>
                  </a:extLst>
                </p:cNvPr>
                <p:cNvSpPr/>
                <p:nvPr/>
              </p:nvSpPr>
              <p:spPr bwMode="auto">
                <a:xfrm>
                  <a:off x="2035942" y="2150698"/>
                  <a:ext cx="333624" cy="4404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AFC7A38B-5A51-4192-8639-8C02A2C109A5}"/>
                    </a:ext>
                  </a:extLst>
                </p:cNvPr>
                <p:cNvSpPr/>
                <p:nvPr/>
              </p:nvSpPr>
              <p:spPr bwMode="auto">
                <a:xfrm>
                  <a:off x="1994830" y="2530774"/>
                  <a:ext cx="415848" cy="13132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482771F1-1DC2-41CA-920C-7259EF2CAC8C}"/>
                    </a:ext>
                  </a:extLst>
                </p:cNvPr>
                <p:cNvSpPr/>
                <p:nvPr/>
              </p:nvSpPr>
              <p:spPr bwMode="auto">
                <a:xfrm>
                  <a:off x="1579363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8B63FF5-5A13-4CE6-BFBB-F7761DA4669F}"/>
                    </a:ext>
                  </a:extLst>
                </p:cNvPr>
                <p:cNvSpPr/>
                <p:nvPr/>
              </p:nvSpPr>
              <p:spPr bwMode="auto">
                <a:xfrm flipH="1">
                  <a:off x="2426326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66E489FB-73F8-4777-B66A-41B8F4211EC6}"/>
                </a:ext>
              </a:extLst>
            </p:cNvPr>
            <p:cNvGrpSpPr/>
            <p:nvPr/>
          </p:nvGrpSpPr>
          <p:grpSpPr>
            <a:xfrm>
              <a:off x="3789691" y="4815184"/>
              <a:ext cx="235243" cy="396561"/>
              <a:chOff x="5781273" y="2475303"/>
              <a:chExt cx="402758" cy="396561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2727DC1-288F-49F0-8C03-7F3BD4BB7D72}"/>
                  </a:ext>
                </a:extLst>
              </p:cNvPr>
              <p:cNvSpPr/>
              <p:nvPr/>
            </p:nvSpPr>
            <p:spPr bwMode="auto">
              <a:xfrm flipH="1">
                <a:off x="5787470" y="2475303"/>
                <a:ext cx="396561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35A7FA9-73CE-4E16-972F-33B356FFEADA}"/>
                  </a:ext>
                </a:extLst>
              </p:cNvPr>
              <p:cNvSpPr/>
              <p:nvPr/>
            </p:nvSpPr>
            <p:spPr bwMode="auto">
              <a:xfrm flipH="1">
                <a:off x="5781273" y="2546997"/>
                <a:ext cx="262564" cy="2625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E618E76-C4D7-42C3-AC14-D1CF497F3520}"/>
                  </a:ext>
                </a:extLst>
              </p:cNvPr>
              <p:cNvSpPr/>
              <p:nvPr/>
            </p:nvSpPr>
            <p:spPr bwMode="auto">
              <a:xfrm flipH="1">
                <a:off x="5787469" y="2475303"/>
                <a:ext cx="387213" cy="224663"/>
              </a:xfrm>
              <a:custGeom>
                <a:avLst/>
                <a:gdLst>
                  <a:gd name="connsiteX0" fmla="*/ 188932 w 387213"/>
                  <a:gd name="connsiteY0" fmla="*/ 0 h 224663"/>
                  <a:gd name="connsiteX1" fmla="*/ 387213 w 387213"/>
                  <a:gd name="connsiteY1" fmla="*/ 198281 h 224663"/>
                  <a:gd name="connsiteX2" fmla="*/ 384554 w 387213"/>
                  <a:gd name="connsiteY2" fmla="*/ 224663 h 224663"/>
                  <a:gd name="connsiteX3" fmla="*/ 363049 w 387213"/>
                  <a:gd name="connsiteY3" fmla="*/ 198264 h 224663"/>
                  <a:gd name="connsiteX4" fmla="*/ 141657 w 387213"/>
                  <a:gd name="connsiteY4" fmla="*/ 105381 h 224663"/>
                  <a:gd name="connsiteX5" fmla="*/ 19786 w 387213"/>
                  <a:gd name="connsiteY5" fmla="*/ 130302 h 224663"/>
                  <a:gd name="connsiteX6" fmla="*/ 0 w 387213"/>
                  <a:gd name="connsiteY6" fmla="*/ 141180 h 224663"/>
                  <a:gd name="connsiteX7" fmla="*/ 6233 w 387213"/>
                  <a:gd name="connsiteY7" fmla="*/ 121101 h 224663"/>
                  <a:gd name="connsiteX8" fmla="*/ 188932 w 387213"/>
                  <a:gd name="connsiteY8" fmla="*/ 0 h 224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213" h="224663">
                    <a:moveTo>
                      <a:pt x="188932" y="0"/>
                    </a:moveTo>
                    <a:cubicBezTo>
                      <a:pt x="298440" y="0"/>
                      <a:pt x="387213" y="88773"/>
                      <a:pt x="387213" y="198281"/>
                    </a:cubicBezTo>
                    <a:lnTo>
                      <a:pt x="384554" y="224663"/>
                    </a:lnTo>
                    <a:lnTo>
                      <a:pt x="363049" y="198264"/>
                    </a:lnTo>
                    <a:cubicBezTo>
                      <a:pt x="306390" y="140876"/>
                      <a:pt x="228116" y="105381"/>
                      <a:pt x="141657" y="105381"/>
                    </a:cubicBezTo>
                    <a:cubicBezTo>
                      <a:pt x="98428" y="105381"/>
                      <a:pt x="57244" y="114255"/>
                      <a:pt x="19786" y="130302"/>
                    </a:cubicBezTo>
                    <a:lnTo>
                      <a:pt x="0" y="141180"/>
                    </a:lnTo>
                    <a:lnTo>
                      <a:pt x="6233" y="121101"/>
                    </a:lnTo>
                    <a:cubicBezTo>
                      <a:pt x="36334" y="49935"/>
                      <a:pt x="106801" y="0"/>
                      <a:pt x="18893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F450A2A-88CC-4C69-B689-EF9275F69710}"/>
              </a:ext>
            </a:extLst>
          </p:cNvPr>
          <p:cNvGrpSpPr/>
          <p:nvPr/>
        </p:nvGrpSpPr>
        <p:grpSpPr>
          <a:xfrm>
            <a:off x="6607532" y="4121300"/>
            <a:ext cx="2616674" cy="2106659"/>
            <a:chOff x="6609292" y="3560739"/>
            <a:chExt cx="2616674" cy="210665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83F85DA-4F32-4077-BF2D-E80749348E34}"/>
                </a:ext>
              </a:extLst>
            </p:cNvPr>
            <p:cNvGrpSpPr/>
            <p:nvPr/>
          </p:nvGrpSpPr>
          <p:grpSpPr>
            <a:xfrm>
              <a:off x="6609292" y="3560739"/>
              <a:ext cx="2616674" cy="2106659"/>
              <a:chOff x="887392" y="3560739"/>
              <a:chExt cx="2616674" cy="2106659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4AF01245-E0B6-4AEA-BBA8-4476BF5F1AD6}"/>
                  </a:ext>
                </a:extLst>
              </p:cNvPr>
              <p:cNvSpPr/>
              <p:nvPr/>
            </p:nvSpPr>
            <p:spPr bwMode="auto">
              <a:xfrm>
                <a:off x="1145466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E19D15BD-90C7-4F70-921F-CA6DE3287549}"/>
                  </a:ext>
                </a:extLst>
              </p:cNvPr>
              <p:cNvSpPr/>
              <p:nvPr/>
            </p:nvSpPr>
            <p:spPr bwMode="auto">
              <a:xfrm>
                <a:off x="2692941" y="5055164"/>
                <a:ext cx="612234" cy="61223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5F471E1E-0532-4059-AC7A-FB043F92C739}"/>
                  </a:ext>
                </a:extLst>
              </p:cNvPr>
              <p:cNvSpPr/>
              <p:nvPr/>
            </p:nvSpPr>
            <p:spPr bwMode="auto">
              <a:xfrm>
                <a:off x="1496472" y="4163848"/>
                <a:ext cx="1696308" cy="668211"/>
              </a:xfrm>
              <a:prstGeom prst="trapezoid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9BD4B46-6AE2-4454-A15D-834CAA1D2CFE}"/>
                  </a:ext>
                </a:extLst>
              </p:cNvPr>
              <p:cNvSpPr/>
              <p:nvPr/>
            </p:nvSpPr>
            <p:spPr bwMode="auto">
              <a:xfrm>
                <a:off x="887392" y="4110059"/>
                <a:ext cx="2616674" cy="1325109"/>
              </a:xfrm>
              <a:custGeom>
                <a:avLst/>
                <a:gdLst>
                  <a:gd name="connsiteX0" fmla="*/ 1545777 w 2616674"/>
                  <a:gd name="connsiteY0" fmla="*/ 99509 h 1325109"/>
                  <a:gd name="connsiteX1" fmla="*/ 1545777 w 2616674"/>
                  <a:gd name="connsiteY1" fmla="*/ 665112 h 1325109"/>
                  <a:gd name="connsiteX2" fmla="*/ 2231297 w 2616674"/>
                  <a:gd name="connsiteY2" fmla="*/ 665112 h 1325109"/>
                  <a:gd name="connsiteX3" fmla="*/ 2089896 w 2616674"/>
                  <a:gd name="connsiteY3" fmla="*/ 99509 h 1325109"/>
                  <a:gd name="connsiteX4" fmla="*/ 828350 w 2616674"/>
                  <a:gd name="connsiteY4" fmla="*/ 99509 h 1325109"/>
                  <a:gd name="connsiteX5" fmla="*/ 686950 w 2616674"/>
                  <a:gd name="connsiteY5" fmla="*/ 665112 h 1325109"/>
                  <a:gd name="connsiteX6" fmla="*/ 1405372 w 2616674"/>
                  <a:gd name="connsiteY6" fmla="*/ 665112 h 1325109"/>
                  <a:gd name="connsiteX7" fmla="*/ 1405372 w 2616674"/>
                  <a:gd name="connsiteY7" fmla="*/ 99509 h 1325109"/>
                  <a:gd name="connsiteX8" fmla="*/ 728726 w 2616674"/>
                  <a:gd name="connsiteY8" fmla="*/ 0 h 1325109"/>
                  <a:gd name="connsiteX9" fmla="*/ 2189520 w 2616674"/>
                  <a:gd name="connsiteY9" fmla="*/ 0 h 1325109"/>
                  <a:gd name="connsiteX10" fmla="*/ 2355798 w 2616674"/>
                  <a:gd name="connsiteY10" fmla="*/ 665112 h 1325109"/>
                  <a:gd name="connsiteX11" fmla="*/ 2389081 w 2616674"/>
                  <a:gd name="connsiteY11" fmla="*/ 665112 h 1325109"/>
                  <a:gd name="connsiteX12" fmla="*/ 2555153 w 2616674"/>
                  <a:gd name="connsiteY12" fmla="*/ 831184 h 1325109"/>
                  <a:gd name="connsiteX13" fmla="*/ 2555153 w 2616674"/>
                  <a:gd name="connsiteY13" fmla="*/ 1112390 h 1325109"/>
                  <a:gd name="connsiteX14" fmla="*/ 2560274 w 2616674"/>
                  <a:gd name="connsiteY14" fmla="*/ 1112390 h 1325109"/>
                  <a:gd name="connsiteX15" fmla="*/ 2616674 w 2616674"/>
                  <a:gd name="connsiteY15" fmla="*/ 1168790 h 1325109"/>
                  <a:gd name="connsiteX16" fmla="*/ 2616674 w 2616674"/>
                  <a:gd name="connsiteY16" fmla="*/ 1302259 h 1325109"/>
                  <a:gd name="connsiteX17" fmla="*/ 2593824 w 2616674"/>
                  <a:gd name="connsiteY17" fmla="*/ 1325109 h 1325109"/>
                  <a:gd name="connsiteX18" fmla="*/ 2444951 w 2616674"/>
                  <a:gd name="connsiteY18" fmla="*/ 1325109 h 1325109"/>
                  <a:gd name="connsiteX19" fmla="*/ 2448473 w 2616674"/>
                  <a:gd name="connsiteY19" fmla="*/ 1290166 h 1325109"/>
                  <a:gd name="connsiteX20" fmla="*/ 2111667 w 2616674"/>
                  <a:gd name="connsiteY20" fmla="*/ 953362 h 1325109"/>
                  <a:gd name="connsiteX21" fmla="*/ 1774861 w 2616674"/>
                  <a:gd name="connsiteY21" fmla="*/ 1290166 h 1325109"/>
                  <a:gd name="connsiteX22" fmla="*/ 1778384 w 2616674"/>
                  <a:gd name="connsiteY22" fmla="*/ 1325109 h 1325109"/>
                  <a:gd name="connsiteX23" fmla="*/ 897477 w 2616674"/>
                  <a:gd name="connsiteY23" fmla="*/ 1325109 h 1325109"/>
                  <a:gd name="connsiteX24" fmla="*/ 900999 w 2616674"/>
                  <a:gd name="connsiteY24" fmla="*/ 1290166 h 1325109"/>
                  <a:gd name="connsiteX25" fmla="*/ 564193 w 2616674"/>
                  <a:gd name="connsiteY25" fmla="*/ 953362 h 1325109"/>
                  <a:gd name="connsiteX26" fmla="*/ 227387 w 2616674"/>
                  <a:gd name="connsiteY26" fmla="*/ 1290166 h 1325109"/>
                  <a:gd name="connsiteX27" fmla="*/ 230910 w 2616674"/>
                  <a:gd name="connsiteY27" fmla="*/ 1325109 h 1325109"/>
                  <a:gd name="connsiteX28" fmla="*/ 22850 w 2616674"/>
                  <a:gd name="connsiteY28" fmla="*/ 1325109 h 1325109"/>
                  <a:gd name="connsiteX29" fmla="*/ 0 w 2616674"/>
                  <a:gd name="connsiteY29" fmla="*/ 1302259 h 1325109"/>
                  <a:gd name="connsiteX30" fmla="*/ 0 w 2616674"/>
                  <a:gd name="connsiteY30" fmla="*/ 1168790 h 1325109"/>
                  <a:gd name="connsiteX31" fmla="*/ 56400 w 2616674"/>
                  <a:gd name="connsiteY31" fmla="*/ 1112390 h 1325109"/>
                  <a:gd name="connsiteX32" fmla="*/ 61521 w 2616674"/>
                  <a:gd name="connsiteY32" fmla="*/ 1112390 h 1325109"/>
                  <a:gd name="connsiteX33" fmla="*/ 61521 w 2616674"/>
                  <a:gd name="connsiteY33" fmla="*/ 831184 h 1325109"/>
                  <a:gd name="connsiteX34" fmla="*/ 227593 w 2616674"/>
                  <a:gd name="connsiteY34" fmla="*/ 665112 h 1325109"/>
                  <a:gd name="connsiteX35" fmla="*/ 562448 w 2616674"/>
                  <a:gd name="connsiteY35" fmla="*/ 665112 h 1325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616674" h="1325109">
                    <a:moveTo>
                      <a:pt x="1545777" y="99509"/>
                    </a:moveTo>
                    <a:lnTo>
                      <a:pt x="1545777" y="665112"/>
                    </a:lnTo>
                    <a:lnTo>
                      <a:pt x="2231297" y="665112"/>
                    </a:lnTo>
                    <a:lnTo>
                      <a:pt x="2089896" y="99509"/>
                    </a:lnTo>
                    <a:close/>
                    <a:moveTo>
                      <a:pt x="828350" y="99509"/>
                    </a:moveTo>
                    <a:lnTo>
                      <a:pt x="686950" y="665112"/>
                    </a:lnTo>
                    <a:lnTo>
                      <a:pt x="1405372" y="665112"/>
                    </a:lnTo>
                    <a:lnTo>
                      <a:pt x="1405372" y="99509"/>
                    </a:lnTo>
                    <a:close/>
                    <a:moveTo>
                      <a:pt x="728726" y="0"/>
                    </a:moveTo>
                    <a:lnTo>
                      <a:pt x="2189520" y="0"/>
                    </a:lnTo>
                    <a:lnTo>
                      <a:pt x="2355798" y="665112"/>
                    </a:lnTo>
                    <a:lnTo>
                      <a:pt x="2389081" y="665112"/>
                    </a:lnTo>
                    <a:cubicBezTo>
                      <a:pt x="2480800" y="665112"/>
                      <a:pt x="2555153" y="739465"/>
                      <a:pt x="2555153" y="831184"/>
                    </a:cubicBezTo>
                    <a:lnTo>
                      <a:pt x="2555153" y="1112390"/>
                    </a:lnTo>
                    <a:lnTo>
                      <a:pt x="2560274" y="1112390"/>
                    </a:lnTo>
                    <a:cubicBezTo>
                      <a:pt x="2591423" y="1112390"/>
                      <a:pt x="2616674" y="1137641"/>
                      <a:pt x="2616674" y="1168790"/>
                    </a:cubicBezTo>
                    <a:lnTo>
                      <a:pt x="2616674" y="1302259"/>
                    </a:lnTo>
                    <a:cubicBezTo>
                      <a:pt x="2616674" y="1314879"/>
                      <a:pt x="2606444" y="1325109"/>
                      <a:pt x="2593824" y="1325109"/>
                    </a:cubicBezTo>
                    <a:lnTo>
                      <a:pt x="2444951" y="1325109"/>
                    </a:lnTo>
                    <a:lnTo>
                      <a:pt x="2448473" y="1290166"/>
                    </a:lnTo>
                    <a:cubicBezTo>
                      <a:pt x="2448473" y="1104154"/>
                      <a:pt x="2297680" y="953362"/>
                      <a:pt x="2111667" y="953362"/>
                    </a:cubicBezTo>
                    <a:cubicBezTo>
                      <a:pt x="1925654" y="953362"/>
                      <a:pt x="1774861" y="1104154"/>
                      <a:pt x="1774861" y="1290166"/>
                    </a:cubicBezTo>
                    <a:lnTo>
                      <a:pt x="1778384" y="1325109"/>
                    </a:lnTo>
                    <a:lnTo>
                      <a:pt x="897477" y="1325109"/>
                    </a:lnTo>
                    <a:lnTo>
                      <a:pt x="900999" y="1290166"/>
                    </a:lnTo>
                    <a:cubicBezTo>
                      <a:pt x="900999" y="1104154"/>
                      <a:pt x="750206" y="953362"/>
                      <a:pt x="564193" y="953362"/>
                    </a:cubicBezTo>
                    <a:cubicBezTo>
                      <a:pt x="378180" y="953362"/>
                      <a:pt x="227387" y="1104154"/>
                      <a:pt x="227387" y="1290166"/>
                    </a:cubicBezTo>
                    <a:lnTo>
                      <a:pt x="230910" y="1325109"/>
                    </a:lnTo>
                    <a:lnTo>
                      <a:pt x="22850" y="1325109"/>
                    </a:lnTo>
                    <a:cubicBezTo>
                      <a:pt x="10230" y="1325109"/>
                      <a:pt x="0" y="1314879"/>
                      <a:pt x="0" y="1302259"/>
                    </a:cubicBezTo>
                    <a:lnTo>
                      <a:pt x="0" y="1168790"/>
                    </a:lnTo>
                    <a:cubicBezTo>
                      <a:pt x="0" y="1137641"/>
                      <a:pt x="25251" y="1112390"/>
                      <a:pt x="56400" y="1112390"/>
                    </a:cubicBezTo>
                    <a:lnTo>
                      <a:pt x="61521" y="1112390"/>
                    </a:lnTo>
                    <a:lnTo>
                      <a:pt x="61521" y="831184"/>
                    </a:lnTo>
                    <a:cubicBezTo>
                      <a:pt x="61521" y="739465"/>
                      <a:pt x="135874" y="665112"/>
                      <a:pt x="227593" y="665112"/>
                    </a:cubicBezTo>
                    <a:lnTo>
                      <a:pt x="562448" y="665112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A13BBD38-1D6D-467D-9DE1-C22CFFD96B68}"/>
                  </a:ext>
                </a:extLst>
              </p:cNvPr>
              <p:cNvSpPr/>
              <p:nvPr/>
            </p:nvSpPr>
            <p:spPr bwMode="auto">
              <a:xfrm>
                <a:off x="1218491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5B242A5A-97B1-4526-B1A1-ED478744C9D6}"/>
                  </a:ext>
                </a:extLst>
              </p:cNvPr>
              <p:cNvSpPr/>
              <p:nvPr/>
            </p:nvSpPr>
            <p:spPr bwMode="auto">
              <a:xfrm>
                <a:off x="2765966" y="5128189"/>
                <a:ext cx="466184" cy="4661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59AF3284-2CDD-4302-8598-F0E89BE44DBB}"/>
                  </a:ext>
                </a:extLst>
              </p:cNvPr>
              <p:cNvSpPr/>
              <p:nvPr/>
            </p:nvSpPr>
            <p:spPr bwMode="auto">
              <a:xfrm>
                <a:off x="910223" y="4807598"/>
                <a:ext cx="224913" cy="39656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27C9562C-4323-4E5B-A502-1C98FAF3ECB6}"/>
                  </a:ext>
                </a:extLst>
              </p:cNvPr>
              <p:cNvGrpSpPr/>
              <p:nvPr/>
            </p:nvGrpSpPr>
            <p:grpSpPr>
              <a:xfrm>
                <a:off x="1867008" y="3560739"/>
                <a:ext cx="969368" cy="549976"/>
                <a:chOff x="1579363" y="1949632"/>
                <a:chExt cx="1255757" cy="712463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EC611468-A3FC-424C-B67B-1C01A6AD5BBA}"/>
                    </a:ext>
                  </a:extLst>
                </p:cNvPr>
                <p:cNvSpPr/>
                <p:nvPr/>
              </p:nvSpPr>
              <p:spPr bwMode="auto">
                <a:xfrm>
                  <a:off x="2035942" y="2150698"/>
                  <a:ext cx="333624" cy="4404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BD0615E6-8972-48EE-AA0E-D47738306BA8}"/>
                    </a:ext>
                  </a:extLst>
                </p:cNvPr>
                <p:cNvSpPr/>
                <p:nvPr/>
              </p:nvSpPr>
              <p:spPr bwMode="auto">
                <a:xfrm>
                  <a:off x="1994830" y="2530774"/>
                  <a:ext cx="415848" cy="13132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60BD2D14-6622-4A20-9EA4-074F5D77A4EC}"/>
                    </a:ext>
                  </a:extLst>
                </p:cNvPr>
                <p:cNvSpPr/>
                <p:nvPr/>
              </p:nvSpPr>
              <p:spPr bwMode="auto">
                <a:xfrm>
                  <a:off x="1579363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F3DEFDD-245B-4E2B-A45F-A4937155FB4E}"/>
                    </a:ext>
                  </a:extLst>
                </p:cNvPr>
                <p:cNvSpPr/>
                <p:nvPr/>
              </p:nvSpPr>
              <p:spPr bwMode="auto">
                <a:xfrm flipH="1">
                  <a:off x="2426326" y="1949632"/>
                  <a:ext cx="408794" cy="616377"/>
                </a:xfrm>
                <a:custGeom>
                  <a:avLst/>
                  <a:gdLst>
                    <a:gd name="connsiteX0" fmla="*/ 0 w 265449"/>
                    <a:gd name="connsiteY0" fmla="*/ 252440 h 400243"/>
                    <a:gd name="connsiteX1" fmla="*/ 265449 w 265449"/>
                    <a:gd name="connsiteY1" fmla="*/ 260521 h 400243"/>
                    <a:gd name="connsiteX2" fmla="*/ 39604 w 265449"/>
                    <a:gd name="connsiteY2" fmla="*/ 400243 h 400243"/>
                    <a:gd name="connsiteX3" fmla="*/ 78360 w 265449"/>
                    <a:gd name="connsiteY3" fmla="*/ 0 h 400243"/>
                    <a:gd name="connsiteX4" fmla="*/ 260346 w 265449"/>
                    <a:gd name="connsiteY4" fmla="*/ 193414 h 400243"/>
                    <a:gd name="connsiteX5" fmla="*/ 1851 w 265449"/>
                    <a:gd name="connsiteY5" fmla="*/ 132516 h 400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5449" h="400243">
                      <a:moveTo>
                        <a:pt x="0" y="252440"/>
                      </a:moveTo>
                      <a:lnTo>
                        <a:pt x="265449" y="260521"/>
                      </a:lnTo>
                      <a:lnTo>
                        <a:pt x="39604" y="400243"/>
                      </a:lnTo>
                      <a:close/>
                      <a:moveTo>
                        <a:pt x="78360" y="0"/>
                      </a:moveTo>
                      <a:lnTo>
                        <a:pt x="260346" y="193414"/>
                      </a:lnTo>
                      <a:lnTo>
                        <a:pt x="1851" y="132516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6" name="アーチ 85">
              <a:extLst>
                <a:ext uri="{FF2B5EF4-FFF2-40B4-BE49-F238E27FC236}">
                  <a16:creationId xmlns:a16="http://schemas.microsoft.com/office/drawing/2014/main" id="{A8EA20ED-8B75-4308-9D85-4E81013DFCA9}"/>
                </a:ext>
              </a:extLst>
            </p:cNvPr>
            <p:cNvSpPr/>
            <p:nvPr/>
          </p:nvSpPr>
          <p:spPr bwMode="auto">
            <a:xfrm>
              <a:off x="6645079" y="4926297"/>
              <a:ext cx="139896" cy="227100"/>
            </a:xfrm>
            <a:prstGeom prst="blockArc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pptx775_パトロールカーのイラスト</dc:title>
  <dc:subject>pptx775_パトロールカーのイラスト</dc:subject>
  <dc:creator>http://www.digipot.net</dc:creator>
  <cp:revision>1</cp:revision>
  <dcterms:created xsi:type="dcterms:W3CDTF">2018-05-20T00:31:01Z</dcterms:created>
  <dcterms:modified xsi:type="dcterms:W3CDTF">2018-06-03T23:42:15Z</dcterms:modified>
  <cp:version>1</cp:version>
</cp:coreProperties>
</file>